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14"/>
  </p:notesMasterIdLst>
  <p:handoutMasterIdLst>
    <p:handoutMasterId r:id="rId115"/>
  </p:handoutMasterIdLst>
  <p:sldIdLst>
    <p:sldId id="515" r:id="rId2"/>
    <p:sldId id="288" r:id="rId3"/>
    <p:sldId id="432" r:id="rId4"/>
    <p:sldId id="289" r:id="rId5"/>
    <p:sldId id="637" r:id="rId6"/>
    <p:sldId id="638" r:id="rId7"/>
    <p:sldId id="642" r:id="rId8"/>
    <p:sldId id="762" r:id="rId9"/>
    <p:sldId id="643" r:id="rId10"/>
    <p:sldId id="644" r:id="rId11"/>
    <p:sldId id="645" r:id="rId12"/>
    <p:sldId id="646" r:id="rId13"/>
    <p:sldId id="647" r:id="rId14"/>
    <p:sldId id="648" r:id="rId15"/>
    <p:sldId id="649" r:id="rId16"/>
    <p:sldId id="650" r:id="rId17"/>
    <p:sldId id="656" r:id="rId18"/>
    <p:sldId id="657" r:id="rId19"/>
    <p:sldId id="660" r:id="rId20"/>
    <p:sldId id="661" r:id="rId21"/>
    <p:sldId id="662" r:id="rId22"/>
    <p:sldId id="663" r:id="rId23"/>
    <p:sldId id="664" r:id="rId24"/>
    <p:sldId id="665" r:id="rId25"/>
    <p:sldId id="666" r:id="rId26"/>
    <p:sldId id="667" r:id="rId27"/>
    <p:sldId id="668" r:id="rId28"/>
    <p:sldId id="669" r:id="rId29"/>
    <p:sldId id="670" r:id="rId30"/>
    <p:sldId id="671" r:id="rId31"/>
    <p:sldId id="672" r:id="rId32"/>
    <p:sldId id="673" r:id="rId33"/>
    <p:sldId id="674" r:id="rId34"/>
    <p:sldId id="675" r:id="rId35"/>
    <p:sldId id="676" r:id="rId36"/>
    <p:sldId id="677" r:id="rId37"/>
    <p:sldId id="678" r:id="rId38"/>
    <p:sldId id="679" r:id="rId39"/>
    <p:sldId id="680" r:id="rId40"/>
    <p:sldId id="681" r:id="rId41"/>
    <p:sldId id="682" r:id="rId42"/>
    <p:sldId id="683" r:id="rId43"/>
    <p:sldId id="685" r:id="rId44"/>
    <p:sldId id="700" r:id="rId45"/>
    <p:sldId id="686" r:id="rId46"/>
    <p:sldId id="687" r:id="rId47"/>
    <p:sldId id="688" r:id="rId48"/>
    <p:sldId id="690" r:id="rId49"/>
    <p:sldId id="691" r:id="rId50"/>
    <p:sldId id="692" r:id="rId51"/>
    <p:sldId id="693" r:id="rId52"/>
    <p:sldId id="694" r:id="rId53"/>
    <p:sldId id="695" r:id="rId54"/>
    <p:sldId id="696" r:id="rId55"/>
    <p:sldId id="697" r:id="rId56"/>
    <p:sldId id="698" r:id="rId57"/>
    <p:sldId id="701" r:id="rId58"/>
    <p:sldId id="702" r:id="rId59"/>
    <p:sldId id="703" r:id="rId60"/>
    <p:sldId id="704" r:id="rId61"/>
    <p:sldId id="705" r:id="rId62"/>
    <p:sldId id="706" r:id="rId63"/>
    <p:sldId id="707" r:id="rId64"/>
    <p:sldId id="708" r:id="rId65"/>
    <p:sldId id="709" r:id="rId66"/>
    <p:sldId id="710" r:id="rId67"/>
    <p:sldId id="711" r:id="rId68"/>
    <p:sldId id="712" r:id="rId69"/>
    <p:sldId id="764" r:id="rId70"/>
    <p:sldId id="713" r:id="rId71"/>
    <p:sldId id="714" r:id="rId72"/>
    <p:sldId id="715" r:id="rId73"/>
    <p:sldId id="716" r:id="rId74"/>
    <p:sldId id="717" r:id="rId75"/>
    <p:sldId id="718" r:id="rId76"/>
    <p:sldId id="719" r:id="rId77"/>
    <p:sldId id="720" r:id="rId78"/>
    <p:sldId id="721" r:id="rId79"/>
    <p:sldId id="729" r:id="rId80"/>
    <p:sldId id="730" r:id="rId81"/>
    <p:sldId id="731" r:id="rId82"/>
    <p:sldId id="732" r:id="rId83"/>
    <p:sldId id="733" r:id="rId84"/>
    <p:sldId id="734" r:id="rId85"/>
    <p:sldId id="735" r:id="rId86"/>
    <p:sldId id="736" r:id="rId87"/>
    <p:sldId id="737" r:id="rId88"/>
    <p:sldId id="738" r:id="rId89"/>
    <p:sldId id="739" r:id="rId90"/>
    <p:sldId id="740" r:id="rId91"/>
    <p:sldId id="741" r:id="rId92"/>
    <p:sldId id="742" r:id="rId93"/>
    <p:sldId id="743" r:id="rId94"/>
    <p:sldId id="744" r:id="rId95"/>
    <p:sldId id="745" r:id="rId96"/>
    <p:sldId id="746" r:id="rId97"/>
    <p:sldId id="747" r:id="rId98"/>
    <p:sldId id="748" r:id="rId99"/>
    <p:sldId id="749" r:id="rId100"/>
    <p:sldId id="750" r:id="rId101"/>
    <p:sldId id="751" r:id="rId102"/>
    <p:sldId id="752" r:id="rId103"/>
    <p:sldId id="753" r:id="rId104"/>
    <p:sldId id="754" r:id="rId105"/>
    <p:sldId id="755" r:id="rId106"/>
    <p:sldId id="756" r:id="rId107"/>
    <p:sldId id="757" r:id="rId108"/>
    <p:sldId id="763" r:id="rId109"/>
    <p:sldId id="758" r:id="rId110"/>
    <p:sldId id="759" r:id="rId111"/>
    <p:sldId id="760" r:id="rId112"/>
    <p:sldId id="761" r:id="rId113"/>
  </p:sldIdLst>
  <p:sldSz cx="9144000" cy="6858000" type="screen4x3"/>
  <p:notesSz cx="6881813" cy="9296400"/>
  <p:embeddedFontLst>
    <p:embeddedFont>
      <p:font typeface="Arial Rounded MT Bold" panose="020F0704030504030204" pitchFamily="34" charset="0"/>
      <p:regular r:id="rId116"/>
    </p:embeddedFont>
    <p:embeddedFont>
      <p:font typeface="Calibri" panose="020F0502020204030204" pitchFamily="34" charset="0"/>
      <p:regular r:id="rId117"/>
      <p:bold r:id="rId118"/>
      <p:italic r:id="rId119"/>
      <p:boldItalic r:id="rId120"/>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AD3FC26-FF39-4DA2-83BD-7BE0205FBFD3}">
          <p14:sldIdLst>
            <p14:sldId id="515"/>
            <p14:sldId id="288"/>
            <p14:sldId id="432"/>
            <p14:sldId id="289"/>
            <p14:sldId id="637"/>
            <p14:sldId id="638"/>
            <p14:sldId id="642"/>
            <p14:sldId id="762"/>
            <p14:sldId id="643"/>
            <p14:sldId id="644"/>
            <p14:sldId id="645"/>
            <p14:sldId id="646"/>
            <p14:sldId id="647"/>
            <p14:sldId id="648"/>
            <p14:sldId id="649"/>
            <p14:sldId id="650"/>
            <p14:sldId id="656"/>
            <p14:sldId id="657"/>
            <p14:sldId id="660"/>
            <p14:sldId id="661"/>
            <p14:sldId id="662"/>
            <p14:sldId id="663"/>
            <p14:sldId id="664"/>
            <p14:sldId id="665"/>
            <p14:sldId id="666"/>
            <p14:sldId id="667"/>
            <p14:sldId id="668"/>
            <p14:sldId id="669"/>
            <p14:sldId id="670"/>
            <p14:sldId id="671"/>
            <p14:sldId id="672"/>
            <p14:sldId id="673"/>
            <p14:sldId id="674"/>
            <p14:sldId id="675"/>
            <p14:sldId id="676"/>
            <p14:sldId id="677"/>
            <p14:sldId id="678"/>
            <p14:sldId id="679"/>
            <p14:sldId id="680"/>
            <p14:sldId id="681"/>
            <p14:sldId id="682"/>
            <p14:sldId id="683"/>
            <p14:sldId id="685"/>
            <p14:sldId id="700"/>
            <p14:sldId id="686"/>
            <p14:sldId id="687"/>
            <p14:sldId id="688"/>
            <p14:sldId id="690"/>
            <p14:sldId id="691"/>
            <p14:sldId id="692"/>
            <p14:sldId id="693"/>
            <p14:sldId id="694"/>
            <p14:sldId id="695"/>
            <p14:sldId id="696"/>
            <p14:sldId id="697"/>
            <p14:sldId id="698"/>
            <p14:sldId id="701"/>
            <p14:sldId id="702"/>
            <p14:sldId id="703"/>
            <p14:sldId id="704"/>
            <p14:sldId id="705"/>
            <p14:sldId id="706"/>
            <p14:sldId id="707"/>
            <p14:sldId id="708"/>
            <p14:sldId id="709"/>
            <p14:sldId id="710"/>
            <p14:sldId id="711"/>
            <p14:sldId id="712"/>
            <p14:sldId id="764"/>
            <p14:sldId id="713"/>
            <p14:sldId id="714"/>
            <p14:sldId id="715"/>
            <p14:sldId id="716"/>
            <p14:sldId id="717"/>
            <p14:sldId id="718"/>
            <p14:sldId id="719"/>
            <p14:sldId id="720"/>
            <p14:sldId id="721"/>
            <p14:sldId id="729"/>
            <p14:sldId id="730"/>
            <p14:sldId id="731"/>
            <p14:sldId id="732"/>
            <p14:sldId id="733"/>
            <p14:sldId id="734"/>
            <p14:sldId id="735"/>
            <p14:sldId id="736"/>
            <p14:sldId id="737"/>
            <p14:sldId id="738"/>
            <p14:sldId id="739"/>
            <p14:sldId id="740"/>
            <p14:sldId id="741"/>
            <p14:sldId id="742"/>
            <p14:sldId id="743"/>
            <p14:sldId id="744"/>
            <p14:sldId id="745"/>
            <p14:sldId id="746"/>
            <p14:sldId id="747"/>
            <p14:sldId id="748"/>
            <p14:sldId id="749"/>
            <p14:sldId id="750"/>
            <p14:sldId id="751"/>
            <p14:sldId id="752"/>
            <p14:sldId id="753"/>
            <p14:sldId id="754"/>
            <p14:sldId id="755"/>
            <p14:sldId id="756"/>
            <p14:sldId id="757"/>
            <p14:sldId id="763"/>
            <p14:sldId id="758"/>
            <p14:sldId id="759"/>
            <p14:sldId id="760"/>
            <p14:sldId id="761"/>
          </p14:sldIdLst>
        </p14:section>
        <p14:section name="Untitled Section" id="{B3A9C745-87BB-469B-BCD3-8B1FD40FFEF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42" autoAdjust="0"/>
    <p:restoredTop sz="93011" autoAdjust="0"/>
  </p:normalViewPr>
  <p:slideViewPr>
    <p:cSldViewPr>
      <p:cViewPr varScale="1">
        <p:scale>
          <a:sx n="79" d="100"/>
          <a:sy n="79" d="100"/>
        </p:scale>
        <p:origin x="96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476"/>
    </p:cViewPr>
  </p:sorterViewPr>
  <p:notesViewPr>
    <p:cSldViewPr>
      <p:cViewPr varScale="1">
        <p:scale>
          <a:sx n="48" d="100"/>
          <a:sy n="48" d="100"/>
        </p:scale>
        <p:origin x="2680" y="2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font" Target="fonts/font2.fntdata"/><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font" Target="fonts/font1.fntdata"/><Relationship Id="rId124"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notesMaster" Target="notesMasters/notesMaster1.xml"/><Relationship Id="rId119" Type="http://schemas.openxmlformats.org/officeDocument/2006/relationships/font" Target="fonts/font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font" Target="fonts/font5.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es-419"/>
          </a:p>
        </p:txBody>
      </p:sp>
      <p:sp>
        <p:nvSpPr>
          <p:cNvPr id="3" name="Date Placeholder 2"/>
          <p:cNvSpPr>
            <a:spLocks noGrp="1"/>
          </p:cNvSpPr>
          <p:nvPr>
            <p:ph type="dt" sz="quarter" idx="1"/>
          </p:nvPr>
        </p:nvSpPr>
        <p:spPr>
          <a:xfrm>
            <a:off x="3898102" y="0"/>
            <a:ext cx="2982119" cy="466434"/>
          </a:xfrm>
          <a:prstGeom prst="rect">
            <a:avLst/>
          </a:prstGeom>
        </p:spPr>
        <p:txBody>
          <a:bodyPr vert="horz" lIns="92446" tIns="46223" rIns="92446" bIns="46223" rtlCol="0"/>
          <a:lstStyle>
            <a:lvl1pPr algn="r">
              <a:defRPr sz="1200"/>
            </a:lvl1pPr>
          </a:lstStyle>
          <a:p>
            <a:fld id="{B79C6D22-F80B-4991-92E3-D998F124AF43}" type="datetimeFigureOut">
              <a:rPr lang="es-419" smtClean="0"/>
              <a:t>29/1/2021</a:t>
            </a:fld>
            <a:endParaRPr lang="es-419"/>
          </a:p>
        </p:txBody>
      </p:sp>
      <p:sp>
        <p:nvSpPr>
          <p:cNvPr id="4" name="Footer Placeholder 3"/>
          <p:cNvSpPr>
            <a:spLocks noGrp="1"/>
          </p:cNvSpPr>
          <p:nvPr>
            <p:ph type="ftr" sz="quarter" idx="2"/>
          </p:nvPr>
        </p:nvSpPr>
        <p:spPr>
          <a:xfrm>
            <a:off x="0" y="8829967"/>
            <a:ext cx="2982119" cy="466433"/>
          </a:xfrm>
          <a:prstGeom prst="rect">
            <a:avLst/>
          </a:prstGeom>
        </p:spPr>
        <p:txBody>
          <a:bodyPr vert="horz" lIns="92446" tIns="46223" rIns="92446" bIns="46223" rtlCol="0" anchor="b"/>
          <a:lstStyle>
            <a:lvl1pPr algn="l">
              <a:defRPr sz="1200"/>
            </a:lvl1pPr>
          </a:lstStyle>
          <a:p>
            <a:endParaRPr lang="es-419"/>
          </a:p>
        </p:txBody>
      </p:sp>
      <p:sp>
        <p:nvSpPr>
          <p:cNvPr id="5" name="Slide Number Placeholder 4"/>
          <p:cNvSpPr>
            <a:spLocks noGrp="1"/>
          </p:cNvSpPr>
          <p:nvPr>
            <p:ph type="sldNum" sz="quarter" idx="3"/>
          </p:nvPr>
        </p:nvSpPr>
        <p:spPr>
          <a:xfrm>
            <a:off x="3898102" y="8829967"/>
            <a:ext cx="2982119" cy="466433"/>
          </a:xfrm>
          <a:prstGeom prst="rect">
            <a:avLst/>
          </a:prstGeom>
        </p:spPr>
        <p:txBody>
          <a:bodyPr vert="horz" lIns="92446" tIns="46223" rIns="92446" bIns="46223" rtlCol="0" anchor="b"/>
          <a:lstStyle>
            <a:lvl1pPr algn="r">
              <a:defRPr sz="1200"/>
            </a:lvl1pPr>
          </a:lstStyle>
          <a:p>
            <a:fld id="{C5A4198F-0E56-4DCB-8DA9-ADDB16649FCC}" type="slidenum">
              <a:rPr lang="es-419" smtClean="0"/>
              <a:t>‹nº›</a:t>
            </a:fld>
            <a:endParaRPr lang="es-419"/>
          </a:p>
        </p:txBody>
      </p:sp>
    </p:spTree>
    <p:extLst>
      <p:ext uri="{BB962C8B-B14F-4D97-AF65-F5344CB8AC3E}">
        <p14:creationId xmlns:p14="http://schemas.microsoft.com/office/powerpoint/2010/main" val="1315426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498E7854-19FF-424D-8473-0AAD449E7E94}" type="datetimeFigureOut">
              <a:rPr lang="en-US" smtClean="0"/>
              <a:pPr/>
              <a:t>1/29/2021</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50378AEC-C5C3-4E6A-878C-28AE955E1EC9}" type="slidenum">
              <a:rPr lang="en-US" smtClean="0"/>
              <a:pPr/>
              <a:t>‹nº›</a:t>
            </a:fld>
            <a:endParaRPr lang="en-US"/>
          </a:p>
        </p:txBody>
      </p:sp>
    </p:spTree>
    <p:extLst>
      <p:ext uri="{BB962C8B-B14F-4D97-AF65-F5344CB8AC3E}">
        <p14:creationId xmlns:p14="http://schemas.microsoft.com/office/powerpoint/2010/main" val="3007565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a:t>
            </a:fld>
            <a:endParaRPr lang="en-US"/>
          </a:p>
        </p:txBody>
      </p:sp>
    </p:spTree>
    <p:extLst>
      <p:ext uri="{BB962C8B-B14F-4D97-AF65-F5344CB8AC3E}">
        <p14:creationId xmlns:p14="http://schemas.microsoft.com/office/powerpoint/2010/main" val="367300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a:t>
            </a:fld>
            <a:endParaRPr lang="en-US"/>
          </a:p>
        </p:txBody>
      </p:sp>
    </p:spTree>
    <p:extLst>
      <p:ext uri="{BB962C8B-B14F-4D97-AF65-F5344CB8AC3E}">
        <p14:creationId xmlns:p14="http://schemas.microsoft.com/office/powerpoint/2010/main" val="753331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a:t>
            </a:fld>
            <a:endParaRPr lang="en-US"/>
          </a:p>
        </p:txBody>
      </p:sp>
    </p:spTree>
    <p:extLst>
      <p:ext uri="{BB962C8B-B14F-4D97-AF65-F5344CB8AC3E}">
        <p14:creationId xmlns:p14="http://schemas.microsoft.com/office/powerpoint/2010/main" val="3424400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a:t>
            </a:fld>
            <a:endParaRPr lang="en-US"/>
          </a:p>
        </p:txBody>
      </p:sp>
    </p:spTree>
    <p:extLst>
      <p:ext uri="{BB962C8B-B14F-4D97-AF65-F5344CB8AC3E}">
        <p14:creationId xmlns:p14="http://schemas.microsoft.com/office/powerpoint/2010/main" val="2319380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a:t>
            </a:fld>
            <a:endParaRPr lang="en-US"/>
          </a:p>
        </p:txBody>
      </p:sp>
    </p:spTree>
    <p:extLst>
      <p:ext uri="{BB962C8B-B14F-4D97-AF65-F5344CB8AC3E}">
        <p14:creationId xmlns:p14="http://schemas.microsoft.com/office/powerpoint/2010/main" val="41287261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a:t>
            </a:fld>
            <a:endParaRPr lang="en-US"/>
          </a:p>
        </p:txBody>
      </p:sp>
    </p:spTree>
    <p:extLst>
      <p:ext uri="{BB962C8B-B14F-4D97-AF65-F5344CB8AC3E}">
        <p14:creationId xmlns:p14="http://schemas.microsoft.com/office/powerpoint/2010/main" val="34154957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a:t>
            </a:fld>
            <a:endParaRPr lang="en-US"/>
          </a:p>
        </p:txBody>
      </p:sp>
    </p:spTree>
    <p:extLst>
      <p:ext uri="{BB962C8B-B14F-4D97-AF65-F5344CB8AC3E}">
        <p14:creationId xmlns:p14="http://schemas.microsoft.com/office/powerpoint/2010/main" val="2405533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a:t>
            </a:fld>
            <a:endParaRPr lang="en-US"/>
          </a:p>
        </p:txBody>
      </p:sp>
    </p:spTree>
    <p:extLst>
      <p:ext uri="{BB962C8B-B14F-4D97-AF65-F5344CB8AC3E}">
        <p14:creationId xmlns:p14="http://schemas.microsoft.com/office/powerpoint/2010/main" val="35715180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a:t>
            </a:fld>
            <a:endParaRPr lang="en-US"/>
          </a:p>
        </p:txBody>
      </p:sp>
    </p:spTree>
    <p:extLst>
      <p:ext uri="{BB962C8B-B14F-4D97-AF65-F5344CB8AC3E}">
        <p14:creationId xmlns:p14="http://schemas.microsoft.com/office/powerpoint/2010/main" val="3456659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a:t>
            </a:fld>
            <a:endParaRPr lang="en-US"/>
          </a:p>
        </p:txBody>
      </p:sp>
    </p:spTree>
    <p:extLst>
      <p:ext uri="{BB962C8B-B14F-4D97-AF65-F5344CB8AC3E}">
        <p14:creationId xmlns:p14="http://schemas.microsoft.com/office/powerpoint/2010/main" val="5959859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a:t>
            </a:fld>
            <a:endParaRPr lang="en-US"/>
          </a:p>
        </p:txBody>
      </p:sp>
    </p:spTree>
    <p:extLst>
      <p:ext uri="{BB962C8B-B14F-4D97-AF65-F5344CB8AC3E}">
        <p14:creationId xmlns:p14="http://schemas.microsoft.com/office/powerpoint/2010/main" val="1565195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15</a:t>
            </a:fld>
            <a:endParaRPr lang="en-US"/>
          </a:p>
        </p:txBody>
      </p:sp>
    </p:spTree>
    <p:extLst>
      <p:ext uri="{BB962C8B-B14F-4D97-AF65-F5344CB8AC3E}">
        <p14:creationId xmlns:p14="http://schemas.microsoft.com/office/powerpoint/2010/main" val="27026121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16</a:t>
            </a:fld>
            <a:endParaRPr lang="en-US"/>
          </a:p>
        </p:txBody>
      </p:sp>
    </p:spTree>
    <p:extLst>
      <p:ext uri="{BB962C8B-B14F-4D97-AF65-F5344CB8AC3E}">
        <p14:creationId xmlns:p14="http://schemas.microsoft.com/office/powerpoint/2010/main" val="28819255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17</a:t>
            </a:fld>
            <a:endParaRPr lang="en-US"/>
          </a:p>
        </p:txBody>
      </p:sp>
    </p:spTree>
    <p:extLst>
      <p:ext uri="{BB962C8B-B14F-4D97-AF65-F5344CB8AC3E}">
        <p14:creationId xmlns:p14="http://schemas.microsoft.com/office/powerpoint/2010/main" val="36974062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18</a:t>
            </a:fld>
            <a:endParaRPr lang="en-US"/>
          </a:p>
        </p:txBody>
      </p:sp>
    </p:spTree>
    <p:extLst>
      <p:ext uri="{BB962C8B-B14F-4D97-AF65-F5344CB8AC3E}">
        <p14:creationId xmlns:p14="http://schemas.microsoft.com/office/powerpoint/2010/main" val="8602962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19</a:t>
            </a:fld>
            <a:endParaRPr lang="en-US"/>
          </a:p>
        </p:txBody>
      </p:sp>
    </p:spTree>
    <p:extLst>
      <p:ext uri="{BB962C8B-B14F-4D97-AF65-F5344CB8AC3E}">
        <p14:creationId xmlns:p14="http://schemas.microsoft.com/office/powerpoint/2010/main" val="30308478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20</a:t>
            </a:fld>
            <a:endParaRPr lang="en-US"/>
          </a:p>
        </p:txBody>
      </p:sp>
    </p:spTree>
    <p:extLst>
      <p:ext uri="{BB962C8B-B14F-4D97-AF65-F5344CB8AC3E}">
        <p14:creationId xmlns:p14="http://schemas.microsoft.com/office/powerpoint/2010/main" val="10285405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21</a:t>
            </a:fld>
            <a:endParaRPr lang="en-US"/>
          </a:p>
        </p:txBody>
      </p:sp>
    </p:spTree>
    <p:extLst>
      <p:ext uri="{BB962C8B-B14F-4D97-AF65-F5344CB8AC3E}">
        <p14:creationId xmlns:p14="http://schemas.microsoft.com/office/powerpoint/2010/main" val="11277974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22</a:t>
            </a:fld>
            <a:endParaRPr lang="en-US"/>
          </a:p>
        </p:txBody>
      </p:sp>
    </p:spTree>
    <p:extLst>
      <p:ext uri="{BB962C8B-B14F-4D97-AF65-F5344CB8AC3E}">
        <p14:creationId xmlns:p14="http://schemas.microsoft.com/office/powerpoint/2010/main" val="19743000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23</a:t>
            </a:fld>
            <a:endParaRPr lang="en-US"/>
          </a:p>
        </p:txBody>
      </p:sp>
    </p:spTree>
    <p:extLst>
      <p:ext uri="{BB962C8B-B14F-4D97-AF65-F5344CB8AC3E}">
        <p14:creationId xmlns:p14="http://schemas.microsoft.com/office/powerpoint/2010/main" val="12894613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24</a:t>
            </a:fld>
            <a:endParaRPr lang="en-US"/>
          </a:p>
        </p:txBody>
      </p:sp>
    </p:spTree>
    <p:extLst>
      <p:ext uri="{BB962C8B-B14F-4D97-AF65-F5344CB8AC3E}">
        <p14:creationId xmlns:p14="http://schemas.microsoft.com/office/powerpoint/2010/main" val="23083823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25</a:t>
            </a:fld>
            <a:endParaRPr lang="en-US"/>
          </a:p>
        </p:txBody>
      </p:sp>
    </p:spTree>
    <p:extLst>
      <p:ext uri="{BB962C8B-B14F-4D97-AF65-F5344CB8AC3E}">
        <p14:creationId xmlns:p14="http://schemas.microsoft.com/office/powerpoint/2010/main" val="10847616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26</a:t>
            </a:fld>
            <a:endParaRPr lang="en-US"/>
          </a:p>
        </p:txBody>
      </p:sp>
    </p:spTree>
    <p:extLst>
      <p:ext uri="{BB962C8B-B14F-4D97-AF65-F5344CB8AC3E}">
        <p14:creationId xmlns:p14="http://schemas.microsoft.com/office/powerpoint/2010/main" val="41456574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27</a:t>
            </a:fld>
            <a:endParaRPr lang="en-US"/>
          </a:p>
        </p:txBody>
      </p:sp>
    </p:spTree>
    <p:extLst>
      <p:ext uri="{BB962C8B-B14F-4D97-AF65-F5344CB8AC3E}">
        <p14:creationId xmlns:p14="http://schemas.microsoft.com/office/powerpoint/2010/main" val="7576116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28</a:t>
            </a:fld>
            <a:endParaRPr lang="en-US"/>
          </a:p>
        </p:txBody>
      </p:sp>
    </p:spTree>
    <p:extLst>
      <p:ext uri="{BB962C8B-B14F-4D97-AF65-F5344CB8AC3E}">
        <p14:creationId xmlns:p14="http://schemas.microsoft.com/office/powerpoint/2010/main" val="33775368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29</a:t>
            </a:fld>
            <a:endParaRPr lang="en-US"/>
          </a:p>
        </p:txBody>
      </p:sp>
    </p:spTree>
    <p:extLst>
      <p:ext uri="{BB962C8B-B14F-4D97-AF65-F5344CB8AC3E}">
        <p14:creationId xmlns:p14="http://schemas.microsoft.com/office/powerpoint/2010/main" val="19162881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30</a:t>
            </a:fld>
            <a:endParaRPr lang="en-US"/>
          </a:p>
        </p:txBody>
      </p:sp>
    </p:spTree>
    <p:extLst>
      <p:ext uri="{BB962C8B-B14F-4D97-AF65-F5344CB8AC3E}">
        <p14:creationId xmlns:p14="http://schemas.microsoft.com/office/powerpoint/2010/main" val="26042162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31</a:t>
            </a:fld>
            <a:endParaRPr lang="en-US"/>
          </a:p>
        </p:txBody>
      </p:sp>
    </p:spTree>
    <p:extLst>
      <p:ext uri="{BB962C8B-B14F-4D97-AF65-F5344CB8AC3E}">
        <p14:creationId xmlns:p14="http://schemas.microsoft.com/office/powerpoint/2010/main" val="20059319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32</a:t>
            </a:fld>
            <a:endParaRPr lang="en-US"/>
          </a:p>
        </p:txBody>
      </p:sp>
    </p:spTree>
    <p:extLst>
      <p:ext uri="{BB962C8B-B14F-4D97-AF65-F5344CB8AC3E}">
        <p14:creationId xmlns:p14="http://schemas.microsoft.com/office/powerpoint/2010/main" val="22433465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33</a:t>
            </a:fld>
            <a:endParaRPr lang="en-US"/>
          </a:p>
        </p:txBody>
      </p:sp>
    </p:spTree>
    <p:extLst>
      <p:ext uri="{BB962C8B-B14F-4D97-AF65-F5344CB8AC3E}">
        <p14:creationId xmlns:p14="http://schemas.microsoft.com/office/powerpoint/2010/main" val="7643727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34</a:t>
            </a:fld>
            <a:endParaRPr lang="en-US"/>
          </a:p>
        </p:txBody>
      </p:sp>
    </p:spTree>
    <p:extLst>
      <p:ext uri="{BB962C8B-B14F-4D97-AF65-F5344CB8AC3E}">
        <p14:creationId xmlns:p14="http://schemas.microsoft.com/office/powerpoint/2010/main" val="41588782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35</a:t>
            </a:fld>
            <a:endParaRPr lang="en-US"/>
          </a:p>
        </p:txBody>
      </p:sp>
    </p:spTree>
    <p:extLst>
      <p:ext uri="{BB962C8B-B14F-4D97-AF65-F5344CB8AC3E}">
        <p14:creationId xmlns:p14="http://schemas.microsoft.com/office/powerpoint/2010/main" val="20135165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36</a:t>
            </a:fld>
            <a:endParaRPr lang="en-US"/>
          </a:p>
        </p:txBody>
      </p:sp>
    </p:spTree>
    <p:extLst>
      <p:ext uri="{BB962C8B-B14F-4D97-AF65-F5344CB8AC3E}">
        <p14:creationId xmlns:p14="http://schemas.microsoft.com/office/powerpoint/2010/main" val="11520488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37</a:t>
            </a:fld>
            <a:endParaRPr lang="en-US"/>
          </a:p>
        </p:txBody>
      </p:sp>
    </p:spTree>
    <p:extLst>
      <p:ext uri="{BB962C8B-B14F-4D97-AF65-F5344CB8AC3E}">
        <p14:creationId xmlns:p14="http://schemas.microsoft.com/office/powerpoint/2010/main" val="20176863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38</a:t>
            </a:fld>
            <a:endParaRPr lang="en-US"/>
          </a:p>
        </p:txBody>
      </p:sp>
    </p:spTree>
    <p:extLst>
      <p:ext uri="{BB962C8B-B14F-4D97-AF65-F5344CB8AC3E}">
        <p14:creationId xmlns:p14="http://schemas.microsoft.com/office/powerpoint/2010/main" val="26020638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39</a:t>
            </a:fld>
            <a:endParaRPr lang="en-US"/>
          </a:p>
        </p:txBody>
      </p:sp>
    </p:spTree>
    <p:extLst>
      <p:ext uri="{BB962C8B-B14F-4D97-AF65-F5344CB8AC3E}">
        <p14:creationId xmlns:p14="http://schemas.microsoft.com/office/powerpoint/2010/main" val="15983447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40</a:t>
            </a:fld>
            <a:endParaRPr lang="en-US"/>
          </a:p>
        </p:txBody>
      </p:sp>
    </p:spTree>
    <p:extLst>
      <p:ext uri="{BB962C8B-B14F-4D97-AF65-F5344CB8AC3E}">
        <p14:creationId xmlns:p14="http://schemas.microsoft.com/office/powerpoint/2010/main" val="40511686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41</a:t>
            </a:fld>
            <a:endParaRPr lang="en-US"/>
          </a:p>
        </p:txBody>
      </p:sp>
    </p:spTree>
    <p:extLst>
      <p:ext uri="{BB962C8B-B14F-4D97-AF65-F5344CB8AC3E}">
        <p14:creationId xmlns:p14="http://schemas.microsoft.com/office/powerpoint/2010/main" val="345598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42</a:t>
            </a:fld>
            <a:endParaRPr lang="en-US"/>
          </a:p>
        </p:txBody>
      </p:sp>
    </p:spTree>
    <p:extLst>
      <p:ext uri="{BB962C8B-B14F-4D97-AF65-F5344CB8AC3E}">
        <p14:creationId xmlns:p14="http://schemas.microsoft.com/office/powerpoint/2010/main" val="31500089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43</a:t>
            </a:fld>
            <a:endParaRPr lang="en-US"/>
          </a:p>
        </p:txBody>
      </p:sp>
    </p:spTree>
    <p:extLst>
      <p:ext uri="{BB962C8B-B14F-4D97-AF65-F5344CB8AC3E}">
        <p14:creationId xmlns:p14="http://schemas.microsoft.com/office/powerpoint/2010/main" val="11961064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44</a:t>
            </a:fld>
            <a:endParaRPr lang="en-US"/>
          </a:p>
        </p:txBody>
      </p:sp>
    </p:spTree>
    <p:extLst>
      <p:ext uri="{BB962C8B-B14F-4D97-AF65-F5344CB8AC3E}">
        <p14:creationId xmlns:p14="http://schemas.microsoft.com/office/powerpoint/2010/main" val="26391275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45</a:t>
            </a:fld>
            <a:endParaRPr lang="en-US"/>
          </a:p>
        </p:txBody>
      </p:sp>
    </p:spTree>
    <p:extLst>
      <p:ext uri="{BB962C8B-B14F-4D97-AF65-F5344CB8AC3E}">
        <p14:creationId xmlns:p14="http://schemas.microsoft.com/office/powerpoint/2010/main" val="40685724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46</a:t>
            </a:fld>
            <a:endParaRPr lang="en-US"/>
          </a:p>
        </p:txBody>
      </p:sp>
    </p:spTree>
    <p:extLst>
      <p:ext uri="{BB962C8B-B14F-4D97-AF65-F5344CB8AC3E}">
        <p14:creationId xmlns:p14="http://schemas.microsoft.com/office/powerpoint/2010/main" val="22780115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47</a:t>
            </a:fld>
            <a:endParaRPr lang="en-US"/>
          </a:p>
        </p:txBody>
      </p:sp>
    </p:spTree>
    <p:extLst>
      <p:ext uri="{BB962C8B-B14F-4D97-AF65-F5344CB8AC3E}">
        <p14:creationId xmlns:p14="http://schemas.microsoft.com/office/powerpoint/2010/main" val="399148965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48</a:t>
            </a:fld>
            <a:endParaRPr lang="en-US"/>
          </a:p>
        </p:txBody>
      </p:sp>
    </p:spTree>
    <p:extLst>
      <p:ext uri="{BB962C8B-B14F-4D97-AF65-F5344CB8AC3E}">
        <p14:creationId xmlns:p14="http://schemas.microsoft.com/office/powerpoint/2010/main" val="257638929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49</a:t>
            </a:fld>
            <a:endParaRPr lang="en-US"/>
          </a:p>
        </p:txBody>
      </p:sp>
    </p:spTree>
    <p:extLst>
      <p:ext uri="{BB962C8B-B14F-4D97-AF65-F5344CB8AC3E}">
        <p14:creationId xmlns:p14="http://schemas.microsoft.com/office/powerpoint/2010/main" val="30755883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50</a:t>
            </a:fld>
            <a:endParaRPr lang="en-US"/>
          </a:p>
        </p:txBody>
      </p:sp>
    </p:spTree>
    <p:extLst>
      <p:ext uri="{BB962C8B-B14F-4D97-AF65-F5344CB8AC3E}">
        <p14:creationId xmlns:p14="http://schemas.microsoft.com/office/powerpoint/2010/main" val="100708440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51</a:t>
            </a:fld>
            <a:endParaRPr lang="en-US"/>
          </a:p>
        </p:txBody>
      </p:sp>
    </p:spTree>
    <p:extLst>
      <p:ext uri="{BB962C8B-B14F-4D97-AF65-F5344CB8AC3E}">
        <p14:creationId xmlns:p14="http://schemas.microsoft.com/office/powerpoint/2010/main" val="26348505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52</a:t>
            </a:fld>
            <a:endParaRPr lang="en-US"/>
          </a:p>
        </p:txBody>
      </p:sp>
    </p:spTree>
    <p:extLst>
      <p:ext uri="{BB962C8B-B14F-4D97-AF65-F5344CB8AC3E}">
        <p14:creationId xmlns:p14="http://schemas.microsoft.com/office/powerpoint/2010/main" val="26493016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53</a:t>
            </a:fld>
            <a:endParaRPr lang="en-US"/>
          </a:p>
        </p:txBody>
      </p:sp>
    </p:spTree>
    <p:extLst>
      <p:ext uri="{BB962C8B-B14F-4D97-AF65-F5344CB8AC3E}">
        <p14:creationId xmlns:p14="http://schemas.microsoft.com/office/powerpoint/2010/main" val="21627279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54</a:t>
            </a:fld>
            <a:endParaRPr lang="en-US"/>
          </a:p>
        </p:txBody>
      </p:sp>
    </p:spTree>
    <p:extLst>
      <p:ext uri="{BB962C8B-B14F-4D97-AF65-F5344CB8AC3E}">
        <p14:creationId xmlns:p14="http://schemas.microsoft.com/office/powerpoint/2010/main" val="24564894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55</a:t>
            </a:fld>
            <a:endParaRPr lang="en-US"/>
          </a:p>
        </p:txBody>
      </p:sp>
    </p:spTree>
    <p:extLst>
      <p:ext uri="{BB962C8B-B14F-4D97-AF65-F5344CB8AC3E}">
        <p14:creationId xmlns:p14="http://schemas.microsoft.com/office/powerpoint/2010/main" val="391758760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56</a:t>
            </a:fld>
            <a:endParaRPr lang="en-US"/>
          </a:p>
        </p:txBody>
      </p:sp>
    </p:spTree>
    <p:extLst>
      <p:ext uri="{BB962C8B-B14F-4D97-AF65-F5344CB8AC3E}">
        <p14:creationId xmlns:p14="http://schemas.microsoft.com/office/powerpoint/2010/main" val="136692028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57</a:t>
            </a:fld>
            <a:endParaRPr lang="en-US"/>
          </a:p>
        </p:txBody>
      </p:sp>
    </p:spTree>
    <p:extLst>
      <p:ext uri="{BB962C8B-B14F-4D97-AF65-F5344CB8AC3E}">
        <p14:creationId xmlns:p14="http://schemas.microsoft.com/office/powerpoint/2010/main" val="94077560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58</a:t>
            </a:fld>
            <a:endParaRPr lang="en-US"/>
          </a:p>
        </p:txBody>
      </p:sp>
    </p:spTree>
    <p:extLst>
      <p:ext uri="{BB962C8B-B14F-4D97-AF65-F5344CB8AC3E}">
        <p14:creationId xmlns:p14="http://schemas.microsoft.com/office/powerpoint/2010/main" val="29108749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59</a:t>
            </a:fld>
            <a:endParaRPr lang="en-US"/>
          </a:p>
        </p:txBody>
      </p:sp>
    </p:spTree>
    <p:extLst>
      <p:ext uri="{BB962C8B-B14F-4D97-AF65-F5344CB8AC3E}">
        <p14:creationId xmlns:p14="http://schemas.microsoft.com/office/powerpoint/2010/main" val="159104495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60</a:t>
            </a:fld>
            <a:endParaRPr lang="en-US"/>
          </a:p>
        </p:txBody>
      </p:sp>
    </p:spTree>
    <p:extLst>
      <p:ext uri="{BB962C8B-B14F-4D97-AF65-F5344CB8AC3E}">
        <p14:creationId xmlns:p14="http://schemas.microsoft.com/office/powerpoint/2010/main" val="22715806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61</a:t>
            </a:fld>
            <a:endParaRPr lang="en-US"/>
          </a:p>
        </p:txBody>
      </p:sp>
    </p:spTree>
    <p:extLst>
      <p:ext uri="{BB962C8B-B14F-4D97-AF65-F5344CB8AC3E}">
        <p14:creationId xmlns:p14="http://schemas.microsoft.com/office/powerpoint/2010/main" val="4019382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62</a:t>
            </a:fld>
            <a:endParaRPr lang="en-US"/>
          </a:p>
        </p:txBody>
      </p:sp>
    </p:spTree>
    <p:extLst>
      <p:ext uri="{BB962C8B-B14F-4D97-AF65-F5344CB8AC3E}">
        <p14:creationId xmlns:p14="http://schemas.microsoft.com/office/powerpoint/2010/main" val="74128780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63</a:t>
            </a:fld>
            <a:endParaRPr lang="en-US"/>
          </a:p>
        </p:txBody>
      </p:sp>
    </p:spTree>
    <p:extLst>
      <p:ext uri="{BB962C8B-B14F-4D97-AF65-F5344CB8AC3E}">
        <p14:creationId xmlns:p14="http://schemas.microsoft.com/office/powerpoint/2010/main" val="10696528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64</a:t>
            </a:fld>
            <a:endParaRPr lang="en-US"/>
          </a:p>
        </p:txBody>
      </p:sp>
    </p:spTree>
    <p:extLst>
      <p:ext uri="{BB962C8B-B14F-4D97-AF65-F5344CB8AC3E}">
        <p14:creationId xmlns:p14="http://schemas.microsoft.com/office/powerpoint/2010/main" val="186716021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65</a:t>
            </a:fld>
            <a:endParaRPr lang="en-US"/>
          </a:p>
        </p:txBody>
      </p:sp>
    </p:spTree>
    <p:extLst>
      <p:ext uri="{BB962C8B-B14F-4D97-AF65-F5344CB8AC3E}">
        <p14:creationId xmlns:p14="http://schemas.microsoft.com/office/powerpoint/2010/main" val="76006817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66</a:t>
            </a:fld>
            <a:endParaRPr lang="en-US"/>
          </a:p>
        </p:txBody>
      </p:sp>
    </p:spTree>
    <p:extLst>
      <p:ext uri="{BB962C8B-B14F-4D97-AF65-F5344CB8AC3E}">
        <p14:creationId xmlns:p14="http://schemas.microsoft.com/office/powerpoint/2010/main" val="97470688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67</a:t>
            </a:fld>
            <a:endParaRPr lang="en-US"/>
          </a:p>
        </p:txBody>
      </p:sp>
    </p:spTree>
    <p:extLst>
      <p:ext uri="{BB962C8B-B14F-4D97-AF65-F5344CB8AC3E}">
        <p14:creationId xmlns:p14="http://schemas.microsoft.com/office/powerpoint/2010/main" val="213204160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68</a:t>
            </a:fld>
            <a:endParaRPr lang="en-US"/>
          </a:p>
        </p:txBody>
      </p:sp>
    </p:spTree>
    <p:extLst>
      <p:ext uri="{BB962C8B-B14F-4D97-AF65-F5344CB8AC3E}">
        <p14:creationId xmlns:p14="http://schemas.microsoft.com/office/powerpoint/2010/main" val="57264918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69</a:t>
            </a:fld>
            <a:endParaRPr lang="en-US"/>
          </a:p>
        </p:txBody>
      </p:sp>
    </p:spTree>
    <p:extLst>
      <p:ext uri="{BB962C8B-B14F-4D97-AF65-F5344CB8AC3E}">
        <p14:creationId xmlns:p14="http://schemas.microsoft.com/office/powerpoint/2010/main" val="347228936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70</a:t>
            </a:fld>
            <a:endParaRPr lang="en-US"/>
          </a:p>
        </p:txBody>
      </p:sp>
    </p:spTree>
    <p:extLst>
      <p:ext uri="{BB962C8B-B14F-4D97-AF65-F5344CB8AC3E}">
        <p14:creationId xmlns:p14="http://schemas.microsoft.com/office/powerpoint/2010/main" val="337077487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71</a:t>
            </a:fld>
            <a:endParaRPr lang="en-US"/>
          </a:p>
        </p:txBody>
      </p:sp>
    </p:spTree>
    <p:extLst>
      <p:ext uri="{BB962C8B-B14F-4D97-AF65-F5344CB8AC3E}">
        <p14:creationId xmlns:p14="http://schemas.microsoft.com/office/powerpoint/2010/main" val="3835943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72</a:t>
            </a:fld>
            <a:endParaRPr lang="en-US"/>
          </a:p>
        </p:txBody>
      </p:sp>
    </p:spTree>
    <p:extLst>
      <p:ext uri="{BB962C8B-B14F-4D97-AF65-F5344CB8AC3E}">
        <p14:creationId xmlns:p14="http://schemas.microsoft.com/office/powerpoint/2010/main" val="413619864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73</a:t>
            </a:fld>
            <a:endParaRPr lang="en-US"/>
          </a:p>
        </p:txBody>
      </p:sp>
    </p:spTree>
    <p:extLst>
      <p:ext uri="{BB962C8B-B14F-4D97-AF65-F5344CB8AC3E}">
        <p14:creationId xmlns:p14="http://schemas.microsoft.com/office/powerpoint/2010/main" val="105288784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74</a:t>
            </a:fld>
            <a:endParaRPr lang="en-US"/>
          </a:p>
        </p:txBody>
      </p:sp>
    </p:spTree>
    <p:extLst>
      <p:ext uri="{BB962C8B-B14F-4D97-AF65-F5344CB8AC3E}">
        <p14:creationId xmlns:p14="http://schemas.microsoft.com/office/powerpoint/2010/main" val="22712787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75</a:t>
            </a:fld>
            <a:endParaRPr lang="en-US"/>
          </a:p>
        </p:txBody>
      </p:sp>
    </p:spTree>
    <p:extLst>
      <p:ext uri="{BB962C8B-B14F-4D97-AF65-F5344CB8AC3E}">
        <p14:creationId xmlns:p14="http://schemas.microsoft.com/office/powerpoint/2010/main" val="235309899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76</a:t>
            </a:fld>
            <a:endParaRPr lang="en-US"/>
          </a:p>
        </p:txBody>
      </p:sp>
    </p:spTree>
    <p:extLst>
      <p:ext uri="{BB962C8B-B14F-4D97-AF65-F5344CB8AC3E}">
        <p14:creationId xmlns:p14="http://schemas.microsoft.com/office/powerpoint/2010/main" val="49290238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77</a:t>
            </a:fld>
            <a:endParaRPr lang="en-US"/>
          </a:p>
        </p:txBody>
      </p:sp>
    </p:spTree>
    <p:extLst>
      <p:ext uri="{BB962C8B-B14F-4D97-AF65-F5344CB8AC3E}">
        <p14:creationId xmlns:p14="http://schemas.microsoft.com/office/powerpoint/2010/main" val="345210958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78</a:t>
            </a:fld>
            <a:endParaRPr lang="en-US"/>
          </a:p>
        </p:txBody>
      </p:sp>
    </p:spTree>
    <p:extLst>
      <p:ext uri="{BB962C8B-B14F-4D97-AF65-F5344CB8AC3E}">
        <p14:creationId xmlns:p14="http://schemas.microsoft.com/office/powerpoint/2010/main" val="98419825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79</a:t>
            </a:fld>
            <a:endParaRPr lang="en-US"/>
          </a:p>
        </p:txBody>
      </p:sp>
    </p:spTree>
    <p:extLst>
      <p:ext uri="{BB962C8B-B14F-4D97-AF65-F5344CB8AC3E}">
        <p14:creationId xmlns:p14="http://schemas.microsoft.com/office/powerpoint/2010/main" val="88711335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80</a:t>
            </a:fld>
            <a:endParaRPr lang="en-US"/>
          </a:p>
        </p:txBody>
      </p:sp>
    </p:spTree>
    <p:extLst>
      <p:ext uri="{BB962C8B-B14F-4D97-AF65-F5344CB8AC3E}">
        <p14:creationId xmlns:p14="http://schemas.microsoft.com/office/powerpoint/2010/main" val="3323894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81</a:t>
            </a:fld>
            <a:endParaRPr lang="en-US"/>
          </a:p>
        </p:txBody>
      </p:sp>
    </p:spTree>
    <p:extLst>
      <p:ext uri="{BB962C8B-B14F-4D97-AF65-F5344CB8AC3E}">
        <p14:creationId xmlns:p14="http://schemas.microsoft.com/office/powerpoint/2010/main" val="377822825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82</a:t>
            </a:fld>
            <a:endParaRPr lang="en-US"/>
          </a:p>
        </p:txBody>
      </p:sp>
    </p:spTree>
    <p:extLst>
      <p:ext uri="{BB962C8B-B14F-4D97-AF65-F5344CB8AC3E}">
        <p14:creationId xmlns:p14="http://schemas.microsoft.com/office/powerpoint/2010/main" val="338218100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83</a:t>
            </a:fld>
            <a:endParaRPr lang="en-US"/>
          </a:p>
        </p:txBody>
      </p:sp>
    </p:spTree>
    <p:extLst>
      <p:ext uri="{BB962C8B-B14F-4D97-AF65-F5344CB8AC3E}">
        <p14:creationId xmlns:p14="http://schemas.microsoft.com/office/powerpoint/2010/main" val="32730881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84</a:t>
            </a:fld>
            <a:endParaRPr lang="en-US"/>
          </a:p>
        </p:txBody>
      </p:sp>
    </p:spTree>
    <p:extLst>
      <p:ext uri="{BB962C8B-B14F-4D97-AF65-F5344CB8AC3E}">
        <p14:creationId xmlns:p14="http://schemas.microsoft.com/office/powerpoint/2010/main" val="328759925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85</a:t>
            </a:fld>
            <a:endParaRPr lang="en-US"/>
          </a:p>
        </p:txBody>
      </p:sp>
    </p:spTree>
    <p:extLst>
      <p:ext uri="{BB962C8B-B14F-4D97-AF65-F5344CB8AC3E}">
        <p14:creationId xmlns:p14="http://schemas.microsoft.com/office/powerpoint/2010/main" val="378322573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86</a:t>
            </a:fld>
            <a:endParaRPr lang="en-US"/>
          </a:p>
        </p:txBody>
      </p:sp>
    </p:spTree>
    <p:extLst>
      <p:ext uri="{BB962C8B-B14F-4D97-AF65-F5344CB8AC3E}">
        <p14:creationId xmlns:p14="http://schemas.microsoft.com/office/powerpoint/2010/main" val="231772995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87</a:t>
            </a:fld>
            <a:endParaRPr lang="en-US"/>
          </a:p>
        </p:txBody>
      </p:sp>
    </p:spTree>
    <p:extLst>
      <p:ext uri="{BB962C8B-B14F-4D97-AF65-F5344CB8AC3E}">
        <p14:creationId xmlns:p14="http://schemas.microsoft.com/office/powerpoint/2010/main" val="112987030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88</a:t>
            </a:fld>
            <a:endParaRPr lang="en-US"/>
          </a:p>
        </p:txBody>
      </p:sp>
    </p:spTree>
    <p:extLst>
      <p:ext uri="{BB962C8B-B14F-4D97-AF65-F5344CB8AC3E}">
        <p14:creationId xmlns:p14="http://schemas.microsoft.com/office/powerpoint/2010/main" val="170632366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89</a:t>
            </a:fld>
            <a:endParaRPr lang="en-US"/>
          </a:p>
        </p:txBody>
      </p:sp>
    </p:spTree>
    <p:extLst>
      <p:ext uri="{BB962C8B-B14F-4D97-AF65-F5344CB8AC3E}">
        <p14:creationId xmlns:p14="http://schemas.microsoft.com/office/powerpoint/2010/main" val="360294288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90</a:t>
            </a:fld>
            <a:endParaRPr lang="en-US"/>
          </a:p>
        </p:txBody>
      </p:sp>
    </p:spTree>
    <p:extLst>
      <p:ext uri="{BB962C8B-B14F-4D97-AF65-F5344CB8AC3E}">
        <p14:creationId xmlns:p14="http://schemas.microsoft.com/office/powerpoint/2010/main" val="141346496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91</a:t>
            </a:fld>
            <a:endParaRPr lang="en-US"/>
          </a:p>
        </p:txBody>
      </p:sp>
    </p:spTree>
    <p:extLst>
      <p:ext uri="{BB962C8B-B14F-4D97-AF65-F5344CB8AC3E}">
        <p14:creationId xmlns:p14="http://schemas.microsoft.com/office/powerpoint/2010/main" val="283667095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92</a:t>
            </a:fld>
            <a:endParaRPr lang="en-US"/>
          </a:p>
        </p:txBody>
      </p:sp>
    </p:spTree>
    <p:extLst>
      <p:ext uri="{BB962C8B-B14F-4D97-AF65-F5344CB8AC3E}">
        <p14:creationId xmlns:p14="http://schemas.microsoft.com/office/powerpoint/2010/main" val="92748278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93</a:t>
            </a:fld>
            <a:endParaRPr lang="en-US"/>
          </a:p>
        </p:txBody>
      </p:sp>
    </p:spTree>
    <p:extLst>
      <p:ext uri="{BB962C8B-B14F-4D97-AF65-F5344CB8AC3E}">
        <p14:creationId xmlns:p14="http://schemas.microsoft.com/office/powerpoint/2010/main" val="416223937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94</a:t>
            </a:fld>
            <a:endParaRPr lang="en-US"/>
          </a:p>
        </p:txBody>
      </p:sp>
    </p:spTree>
    <p:extLst>
      <p:ext uri="{BB962C8B-B14F-4D97-AF65-F5344CB8AC3E}">
        <p14:creationId xmlns:p14="http://schemas.microsoft.com/office/powerpoint/2010/main" val="303505773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95</a:t>
            </a:fld>
            <a:endParaRPr lang="en-US"/>
          </a:p>
        </p:txBody>
      </p:sp>
    </p:spTree>
    <p:extLst>
      <p:ext uri="{BB962C8B-B14F-4D97-AF65-F5344CB8AC3E}">
        <p14:creationId xmlns:p14="http://schemas.microsoft.com/office/powerpoint/2010/main" val="276070904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96</a:t>
            </a:fld>
            <a:endParaRPr lang="en-US"/>
          </a:p>
        </p:txBody>
      </p:sp>
    </p:spTree>
    <p:extLst>
      <p:ext uri="{BB962C8B-B14F-4D97-AF65-F5344CB8AC3E}">
        <p14:creationId xmlns:p14="http://schemas.microsoft.com/office/powerpoint/2010/main" val="148631624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97</a:t>
            </a:fld>
            <a:endParaRPr lang="en-US"/>
          </a:p>
        </p:txBody>
      </p:sp>
    </p:spTree>
    <p:extLst>
      <p:ext uri="{BB962C8B-B14F-4D97-AF65-F5344CB8AC3E}">
        <p14:creationId xmlns:p14="http://schemas.microsoft.com/office/powerpoint/2010/main" val="194781140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98</a:t>
            </a:fld>
            <a:endParaRPr lang="en-US"/>
          </a:p>
        </p:txBody>
      </p:sp>
    </p:spTree>
    <p:extLst>
      <p:ext uri="{BB962C8B-B14F-4D97-AF65-F5344CB8AC3E}">
        <p14:creationId xmlns:p14="http://schemas.microsoft.com/office/powerpoint/2010/main" val="137716651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99</a:t>
            </a:fld>
            <a:endParaRPr lang="en-US"/>
          </a:p>
        </p:txBody>
      </p:sp>
    </p:spTree>
    <p:extLst>
      <p:ext uri="{BB962C8B-B14F-4D97-AF65-F5344CB8AC3E}">
        <p14:creationId xmlns:p14="http://schemas.microsoft.com/office/powerpoint/2010/main" val="46990901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100</a:t>
            </a:fld>
            <a:endParaRPr lang="en-US"/>
          </a:p>
        </p:txBody>
      </p:sp>
    </p:spTree>
    <p:extLst>
      <p:ext uri="{BB962C8B-B14F-4D97-AF65-F5344CB8AC3E}">
        <p14:creationId xmlns:p14="http://schemas.microsoft.com/office/powerpoint/2010/main" val="127165848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101</a:t>
            </a:fld>
            <a:endParaRPr lang="en-US"/>
          </a:p>
        </p:txBody>
      </p:sp>
    </p:spTree>
    <p:extLst>
      <p:ext uri="{BB962C8B-B14F-4D97-AF65-F5344CB8AC3E}">
        <p14:creationId xmlns:p14="http://schemas.microsoft.com/office/powerpoint/2010/main" val="257126194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102</a:t>
            </a:fld>
            <a:endParaRPr lang="en-US"/>
          </a:p>
        </p:txBody>
      </p:sp>
    </p:spTree>
    <p:extLst>
      <p:ext uri="{BB962C8B-B14F-4D97-AF65-F5344CB8AC3E}">
        <p14:creationId xmlns:p14="http://schemas.microsoft.com/office/powerpoint/2010/main" val="296481226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103</a:t>
            </a:fld>
            <a:endParaRPr lang="en-US"/>
          </a:p>
        </p:txBody>
      </p:sp>
    </p:spTree>
    <p:extLst>
      <p:ext uri="{BB962C8B-B14F-4D97-AF65-F5344CB8AC3E}">
        <p14:creationId xmlns:p14="http://schemas.microsoft.com/office/powerpoint/2010/main" val="399950152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104</a:t>
            </a:fld>
            <a:endParaRPr lang="en-US"/>
          </a:p>
        </p:txBody>
      </p:sp>
    </p:spTree>
    <p:extLst>
      <p:ext uri="{BB962C8B-B14F-4D97-AF65-F5344CB8AC3E}">
        <p14:creationId xmlns:p14="http://schemas.microsoft.com/office/powerpoint/2010/main" val="136703980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105</a:t>
            </a:fld>
            <a:endParaRPr lang="en-US"/>
          </a:p>
        </p:txBody>
      </p:sp>
    </p:spTree>
    <p:extLst>
      <p:ext uri="{BB962C8B-B14F-4D97-AF65-F5344CB8AC3E}">
        <p14:creationId xmlns:p14="http://schemas.microsoft.com/office/powerpoint/2010/main" val="129711465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106</a:t>
            </a:fld>
            <a:endParaRPr lang="en-US"/>
          </a:p>
        </p:txBody>
      </p:sp>
    </p:spTree>
    <p:extLst>
      <p:ext uri="{BB962C8B-B14F-4D97-AF65-F5344CB8AC3E}">
        <p14:creationId xmlns:p14="http://schemas.microsoft.com/office/powerpoint/2010/main" val="272226938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107</a:t>
            </a:fld>
            <a:endParaRPr lang="en-US"/>
          </a:p>
        </p:txBody>
      </p:sp>
    </p:spTree>
    <p:extLst>
      <p:ext uri="{BB962C8B-B14F-4D97-AF65-F5344CB8AC3E}">
        <p14:creationId xmlns:p14="http://schemas.microsoft.com/office/powerpoint/2010/main" val="351217467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108</a:t>
            </a:fld>
            <a:endParaRPr lang="en-US"/>
          </a:p>
        </p:txBody>
      </p:sp>
    </p:spTree>
    <p:extLst>
      <p:ext uri="{BB962C8B-B14F-4D97-AF65-F5344CB8AC3E}">
        <p14:creationId xmlns:p14="http://schemas.microsoft.com/office/powerpoint/2010/main" val="206747486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109</a:t>
            </a:fld>
            <a:endParaRPr lang="en-US"/>
          </a:p>
        </p:txBody>
      </p:sp>
    </p:spTree>
    <p:extLst>
      <p:ext uri="{BB962C8B-B14F-4D97-AF65-F5344CB8AC3E}">
        <p14:creationId xmlns:p14="http://schemas.microsoft.com/office/powerpoint/2010/main" val="356429182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110</a:t>
            </a:fld>
            <a:endParaRPr lang="en-US"/>
          </a:p>
        </p:txBody>
      </p:sp>
    </p:spTree>
    <p:extLst>
      <p:ext uri="{BB962C8B-B14F-4D97-AF65-F5344CB8AC3E}">
        <p14:creationId xmlns:p14="http://schemas.microsoft.com/office/powerpoint/2010/main" val="216967266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111</a:t>
            </a:fld>
            <a:endParaRPr lang="en-US"/>
          </a:p>
        </p:txBody>
      </p:sp>
    </p:spTree>
    <p:extLst>
      <p:ext uri="{BB962C8B-B14F-4D97-AF65-F5344CB8AC3E}">
        <p14:creationId xmlns:p14="http://schemas.microsoft.com/office/powerpoint/2010/main" val="243440225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112</a:t>
            </a:fld>
            <a:endParaRPr lang="en-US"/>
          </a:p>
        </p:txBody>
      </p:sp>
    </p:spTree>
    <p:extLst>
      <p:ext uri="{BB962C8B-B14F-4D97-AF65-F5344CB8AC3E}">
        <p14:creationId xmlns:p14="http://schemas.microsoft.com/office/powerpoint/2010/main" val="3009736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29/01/2021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29/01/2021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29/01/2021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C4EA5C93-B1A2-42C9-AA3D-C3756577F8ED}" type="datetimeFigureOut">
              <a:rPr lang="es-ES" smtClean="0"/>
              <a:pPr/>
              <a:t>29/01/2021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C4EA5C93-B1A2-42C9-AA3D-C3756577F8ED}" type="datetimeFigureOut">
              <a:rPr lang="es-ES" smtClean="0"/>
              <a:pPr/>
              <a:t>29/01/2021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C4EA5C93-B1A2-42C9-AA3D-C3756577F8ED}" type="datetimeFigureOut">
              <a:rPr lang="es-ES" smtClean="0"/>
              <a:pPr/>
              <a:t>29/01/2021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4EA5C93-B1A2-42C9-AA3D-C3756577F8ED}" type="datetimeFigureOut">
              <a:rPr lang="es-ES" smtClean="0"/>
              <a:pPr/>
              <a:t>29/01/2021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29/01/2021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29/01/2021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29/01/2021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29/01/2021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EA5C93-B1A2-42C9-AA3D-C3756577F8ED}" type="datetimeFigureOut">
              <a:rPr lang="es-ES" smtClean="0"/>
              <a:pPr/>
              <a:t>29/01/2021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73AE8C-950A-42F4-AF61-5DF7E4FA8EC7}"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0281179"/>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24544" y="5293657"/>
            <a:ext cx="9820839" cy="1015663"/>
          </a:xfrm>
          <a:prstGeom prst="rect">
            <a:avLst/>
          </a:prstGeom>
          <a:noFill/>
        </p:spPr>
        <p:txBody>
          <a:bodyPr wrap="square" rtlCol="0">
            <a:spAutoFit/>
          </a:bodyPr>
          <a:lstStyle/>
          <a:p>
            <a:pPr algn="ctr"/>
            <a:r>
              <a:rPr lang="es-419" sz="3000" b="1" dirty="0">
                <a:solidFill>
                  <a:srgbClr val="FFFF00"/>
                </a:solidFill>
                <a:latin typeface="Arial" panose="020B0604020202020204" pitchFamily="34" charset="0"/>
                <a:cs typeface="Arial" panose="020B0604020202020204" pitchFamily="34" charset="0"/>
              </a:rPr>
              <a:t>www.escuelasabatica2000.org</a:t>
            </a:r>
          </a:p>
          <a:p>
            <a:pPr algn="ctr"/>
            <a:r>
              <a:rPr lang="es-419" sz="3000" b="1" dirty="0">
                <a:solidFill>
                  <a:srgbClr val="FFFF00"/>
                </a:solidFill>
                <a:latin typeface="Arial" panose="020B0604020202020204" pitchFamily="34" charset="0"/>
                <a:cs typeface="Arial" panose="020B0604020202020204" pitchFamily="34" charset="0"/>
              </a:rPr>
              <a:t>No pedimos donaciones ni incluimos propaganda</a:t>
            </a:r>
          </a:p>
        </p:txBody>
      </p:sp>
      <p:sp>
        <p:nvSpPr>
          <p:cNvPr id="7" name="TextBox 6"/>
          <p:cNvSpPr txBox="1"/>
          <p:nvPr/>
        </p:nvSpPr>
        <p:spPr>
          <a:xfrm>
            <a:off x="228941" y="6237312"/>
            <a:ext cx="8628987" cy="553998"/>
          </a:xfrm>
          <a:prstGeom prst="rect">
            <a:avLst/>
          </a:prstGeom>
          <a:noFill/>
        </p:spPr>
        <p:txBody>
          <a:bodyPr wrap="square" rtlCol="0">
            <a:spAutoFit/>
          </a:bodyPr>
          <a:lstStyle/>
          <a:p>
            <a:pPr algn="ctr"/>
            <a:r>
              <a:rPr lang="es-419" sz="3000" b="1" dirty="0">
                <a:solidFill>
                  <a:srgbClr val="00B0F0"/>
                </a:solidFill>
                <a:latin typeface="Arial" panose="020B0604020202020204" pitchFamily="34" charset="0"/>
                <a:cs typeface="Arial" panose="020B0604020202020204" pitchFamily="34" charset="0"/>
              </a:rPr>
              <a:t>Si le gusto, apriete me gusta y suscríbase</a:t>
            </a:r>
            <a:r>
              <a:rPr lang="en-US" sz="3000" b="1" dirty="0">
                <a:solidFill>
                  <a:srgbClr val="00B0F0"/>
                </a:solidFill>
                <a:latin typeface="Arial" panose="020B0604020202020204" pitchFamily="34" charset="0"/>
                <a:cs typeface="Arial" panose="020B0604020202020204" pitchFamily="34" charset="0"/>
              </a:rPr>
              <a:t>.</a:t>
            </a:r>
            <a:endParaRPr lang="es-419" sz="3000" b="1" dirty="0">
              <a:solidFill>
                <a:srgbClr val="00B0F0"/>
              </a:solidFill>
              <a:latin typeface="Arial" panose="020B0604020202020204" pitchFamily="34" charset="0"/>
              <a:cs typeface="Arial" panose="020B0604020202020204" pitchFamily="34" charset="0"/>
            </a:endParaRPr>
          </a:p>
        </p:txBody>
      </p:sp>
      <p:sp>
        <p:nvSpPr>
          <p:cNvPr id="8" name="TextBox 7"/>
          <p:cNvSpPr txBox="1"/>
          <p:nvPr/>
        </p:nvSpPr>
        <p:spPr>
          <a:xfrm>
            <a:off x="539552" y="4357553"/>
            <a:ext cx="8128198" cy="1015663"/>
          </a:xfrm>
          <a:prstGeom prst="rect">
            <a:avLst/>
          </a:prstGeom>
          <a:noFill/>
        </p:spPr>
        <p:txBody>
          <a:bodyPr wrap="square" rtlCol="0">
            <a:spAutoFit/>
          </a:bodyPr>
          <a:lstStyle/>
          <a:p>
            <a:pPr algn="ctr"/>
            <a:r>
              <a:rPr lang="es-419" sz="3000" b="1" dirty="0">
                <a:solidFill>
                  <a:schemeClr val="bg1"/>
                </a:solidFill>
                <a:latin typeface="Arial" panose="020B0604020202020204" pitchFamily="34" charset="0"/>
                <a:cs typeface="Arial" panose="020B0604020202020204" pitchFamily="34" charset="0"/>
              </a:rPr>
              <a:t>Si desea una copia gratuita de la presentación en PowerPoint visite: </a:t>
            </a:r>
          </a:p>
        </p:txBody>
      </p:sp>
      <p:pic>
        <p:nvPicPr>
          <p:cNvPr id="5" name="Picture 4">
            <a:extLst>
              <a:ext uri="{FF2B5EF4-FFF2-40B4-BE49-F238E27FC236}">
                <a16:creationId xmlns:a16="http://schemas.microsoft.com/office/drawing/2014/main" id="{A266B846-7EDC-47A0-8CC3-D85D5EAA4C32}"/>
              </a:ext>
            </a:extLst>
          </p:cNvPr>
          <p:cNvPicPr>
            <a:picLocks noChangeAspect="1"/>
          </p:cNvPicPr>
          <p:nvPr/>
        </p:nvPicPr>
        <p:blipFill rotWithShape="1">
          <a:blip r:embed="rId2"/>
          <a:srcRect l="13775" t="11459" r="57875" b="8494"/>
          <a:stretch/>
        </p:blipFill>
        <p:spPr>
          <a:xfrm>
            <a:off x="3203848" y="80627"/>
            <a:ext cx="2808312" cy="4212469"/>
          </a:xfrm>
          <a:prstGeom prst="rect">
            <a:avLst/>
          </a:prstGeom>
        </p:spPr>
      </p:pic>
    </p:spTree>
    <p:extLst>
      <p:ext uri="{BB962C8B-B14F-4D97-AF65-F5344CB8AC3E}">
        <p14:creationId xmlns:p14="http://schemas.microsoft.com/office/powerpoint/2010/main" val="12364403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9512" y="2186280"/>
            <a:ext cx="8784976" cy="738664"/>
          </a:xfrm>
          <a:prstGeom prst="rect">
            <a:avLst/>
          </a:prstGeom>
          <a:noFill/>
        </p:spPr>
        <p:txBody>
          <a:bodyPr wrap="square">
            <a:spAutoFit/>
          </a:bodyPr>
          <a:lstStyle/>
          <a:p>
            <a:pPr marL="0" lvl="2" algn="ctr" fontAlgn="auto">
              <a:spcBef>
                <a:spcPts val="0"/>
              </a:spcBef>
              <a:spcAft>
                <a:spcPts val="0"/>
              </a:spcAft>
              <a:defRPr/>
            </a:pPr>
            <a:r>
              <a:rPr lang="es-ES" sz="4200" b="1" spc="50" dirty="0">
                <a:ln w="9525" cmpd="sng">
                  <a:solidFill>
                    <a:schemeClr val="accent1"/>
                  </a:solidFill>
                  <a:prstDash val="solid"/>
                </a:ln>
                <a:solidFill>
                  <a:srgbClr val="FFFF00"/>
                </a:solidFill>
                <a:effectLst>
                  <a:glow rad="38100">
                    <a:schemeClr val="accent1">
                      <a:alpha val="40000"/>
                    </a:schemeClr>
                  </a:glow>
                </a:effectLst>
                <a:latin typeface="Arial Rounded MT Bold" panose="020F0704030504030204" pitchFamily="34" charset="0"/>
              </a:rPr>
              <a:t>NOBLE PRÍNCIPE DE PAZ</a:t>
            </a:r>
          </a:p>
        </p:txBody>
      </p:sp>
      <p:pic>
        <p:nvPicPr>
          <p:cNvPr id="2" name="Picture 1">
            <a:extLst>
              <a:ext uri="{FF2B5EF4-FFF2-40B4-BE49-F238E27FC236}">
                <a16:creationId xmlns:a16="http://schemas.microsoft.com/office/drawing/2014/main" id="{8E0404A4-59CC-4300-B1B4-EA685195707F}"/>
              </a:ext>
            </a:extLst>
          </p:cNvPr>
          <p:cNvPicPr>
            <a:picLocks noChangeAspect="1"/>
          </p:cNvPicPr>
          <p:nvPr/>
        </p:nvPicPr>
        <p:blipFill rotWithShape="1">
          <a:blip r:embed="rId2"/>
          <a:srcRect l="7475" r="3926"/>
          <a:stretch/>
        </p:blipFill>
        <p:spPr>
          <a:xfrm>
            <a:off x="2555776" y="2974416"/>
            <a:ext cx="4248472" cy="1917281"/>
          </a:xfrm>
          <a:prstGeom prst="rect">
            <a:avLst/>
          </a:prstGeom>
          <a:effectLst>
            <a:softEdge rad="127000"/>
          </a:effectLst>
        </p:spPr>
      </p:pic>
    </p:spTree>
    <p:extLst>
      <p:ext uri="{BB962C8B-B14F-4D97-AF65-F5344CB8AC3E}">
        <p14:creationId xmlns:p14="http://schemas.microsoft.com/office/powerpoint/2010/main" val="180893286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0"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9:6</a:t>
            </a:r>
          </a:p>
        </p:txBody>
      </p:sp>
      <p:sp>
        <p:nvSpPr>
          <p:cNvPr id="8" name="2 CuadroTexto"/>
          <p:cNvSpPr txBox="1"/>
          <p:nvPr/>
        </p:nvSpPr>
        <p:spPr>
          <a:xfrm>
            <a:off x="0" y="484569"/>
            <a:ext cx="9144000" cy="1015663"/>
          </a:xfrm>
          <a:prstGeom prst="rect">
            <a:avLst/>
          </a:prstGeom>
          <a:noFill/>
        </p:spPr>
        <p:txBody>
          <a:bodyPr wrap="square" rtlCol="0">
            <a:spAutoFit/>
          </a:bodyPr>
          <a:lstStyle/>
          <a:p>
            <a:pPr algn="ctr">
              <a:lnSpc>
                <a:spcPts val="2400"/>
              </a:lnSpc>
            </a:pPr>
            <a:r>
              <a:rPr lang="es-ES" sz="2400" dirty="0">
                <a:solidFill>
                  <a:schemeClr val="bg1"/>
                </a:solidFill>
              </a:rPr>
              <a:t>Porque un niño nos es nacido, hijo nos es dado, y el principado sobre su</a:t>
            </a:r>
          </a:p>
          <a:p>
            <a:pPr algn="ctr">
              <a:lnSpc>
                <a:spcPts val="2400"/>
              </a:lnSpc>
            </a:pPr>
            <a:r>
              <a:rPr lang="es-ES" sz="2400" dirty="0">
                <a:solidFill>
                  <a:schemeClr val="bg1"/>
                </a:solidFill>
              </a:rPr>
              <a:t>hombro; y se llamará su nombre Admirable, Consejero, Dios Fuerte, Padre Eterno, Príncipe de Paz.</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Tree>
    <p:extLst>
      <p:ext uri="{BB962C8B-B14F-4D97-AF65-F5344CB8AC3E}">
        <p14:creationId xmlns:p14="http://schemas.microsoft.com/office/powerpoint/2010/main" val="42195675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0"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9:1</a:t>
            </a:r>
          </a:p>
        </p:txBody>
      </p:sp>
      <p:sp>
        <p:nvSpPr>
          <p:cNvPr id="8" name="2 CuadroTexto"/>
          <p:cNvSpPr txBox="1"/>
          <p:nvPr/>
        </p:nvSpPr>
        <p:spPr>
          <a:xfrm>
            <a:off x="0" y="484569"/>
            <a:ext cx="9144000" cy="1635512"/>
          </a:xfrm>
          <a:prstGeom prst="rect">
            <a:avLst/>
          </a:prstGeom>
          <a:noFill/>
        </p:spPr>
        <p:txBody>
          <a:bodyPr wrap="square" rtlCol="0">
            <a:spAutoFit/>
          </a:bodyPr>
          <a:lstStyle/>
          <a:p>
            <a:pPr algn="ctr">
              <a:lnSpc>
                <a:spcPts val="2300"/>
              </a:lnSpc>
            </a:pPr>
            <a:r>
              <a:rPr lang="es-ES" sz="2400" dirty="0">
                <a:solidFill>
                  <a:schemeClr val="bg1"/>
                </a:solidFill>
              </a:rPr>
              <a:t> Mas no habrá siempre oscuridad para la que está ahora en angustia, tal como la aflicción que le vino en el tiempo que livianamente tocaron la primera vez a la tierra de Zabulón y a la tierra de Neftalí; pues al fin llenará de gloria el camino del mar, de aquel lado del Jordán, en Galilea de los gentiles.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Tree>
    <p:extLst>
      <p:ext uri="{BB962C8B-B14F-4D97-AF65-F5344CB8AC3E}">
        <p14:creationId xmlns:p14="http://schemas.microsoft.com/office/powerpoint/2010/main" val="30536708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0"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9:1</a:t>
            </a:r>
          </a:p>
        </p:txBody>
      </p:sp>
      <p:sp>
        <p:nvSpPr>
          <p:cNvPr id="8" name="2 CuadroTexto"/>
          <p:cNvSpPr txBox="1"/>
          <p:nvPr/>
        </p:nvSpPr>
        <p:spPr>
          <a:xfrm>
            <a:off x="0" y="484569"/>
            <a:ext cx="9144000" cy="1567096"/>
          </a:xfrm>
          <a:prstGeom prst="rect">
            <a:avLst/>
          </a:prstGeom>
          <a:noFill/>
        </p:spPr>
        <p:txBody>
          <a:bodyPr wrap="square" rtlCol="0">
            <a:spAutoFit/>
          </a:bodyPr>
          <a:lstStyle/>
          <a:p>
            <a:pPr algn="ctr">
              <a:lnSpc>
                <a:spcPts val="2300"/>
              </a:lnSpc>
            </a:pPr>
            <a:r>
              <a:rPr lang="es-ES" sz="2400" dirty="0">
                <a:solidFill>
                  <a:schemeClr val="bg1"/>
                </a:solidFill>
              </a:rPr>
              <a:t> </a:t>
            </a:r>
            <a:r>
              <a:rPr lang="es-ES" sz="2400" dirty="0">
                <a:solidFill>
                  <a:srgbClr val="FFFF00"/>
                </a:solidFill>
              </a:rPr>
              <a:t>Mas no habrá siempre </a:t>
            </a:r>
            <a:r>
              <a:rPr lang="es-ES" sz="2400" dirty="0">
                <a:solidFill>
                  <a:schemeClr val="bg1"/>
                </a:solidFill>
              </a:rPr>
              <a:t>oscuridad para la que está ahora en angustia, tal como la aflicción que le vino en el tiempo que livianamente tocaron la primera vez a la tierra de Zabulón y a la tierra de Neftalí; pues al fin llenará de gloria el camino del mar, de aquel lado del Jordán, en Galilea de los gentiles.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Tree>
    <p:extLst>
      <p:ext uri="{BB962C8B-B14F-4D97-AF65-F5344CB8AC3E}">
        <p14:creationId xmlns:p14="http://schemas.microsoft.com/office/powerpoint/2010/main" val="2931935591"/>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0"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9:1</a:t>
            </a:r>
          </a:p>
        </p:txBody>
      </p:sp>
      <p:sp>
        <p:nvSpPr>
          <p:cNvPr id="8" name="2 CuadroTexto"/>
          <p:cNvSpPr txBox="1"/>
          <p:nvPr/>
        </p:nvSpPr>
        <p:spPr>
          <a:xfrm>
            <a:off x="0" y="484569"/>
            <a:ext cx="9144000" cy="1567096"/>
          </a:xfrm>
          <a:prstGeom prst="rect">
            <a:avLst/>
          </a:prstGeom>
          <a:noFill/>
        </p:spPr>
        <p:txBody>
          <a:bodyPr wrap="square" rtlCol="0">
            <a:spAutoFit/>
          </a:bodyPr>
          <a:lstStyle/>
          <a:p>
            <a:pPr algn="ctr">
              <a:lnSpc>
                <a:spcPts val="2300"/>
              </a:lnSpc>
            </a:pPr>
            <a:r>
              <a:rPr lang="es-ES" sz="2400" dirty="0">
                <a:solidFill>
                  <a:schemeClr val="bg1"/>
                </a:solidFill>
              </a:rPr>
              <a:t> </a:t>
            </a:r>
            <a:r>
              <a:rPr lang="es-ES" sz="2400" dirty="0">
                <a:solidFill>
                  <a:srgbClr val="FFFF00"/>
                </a:solidFill>
              </a:rPr>
              <a:t>Mas no habrá siempre </a:t>
            </a:r>
            <a:r>
              <a:rPr lang="es-ES" sz="2400" dirty="0">
                <a:solidFill>
                  <a:srgbClr val="00B0F0"/>
                </a:solidFill>
              </a:rPr>
              <a:t>oscuridad para la que está ahora en angustia, </a:t>
            </a:r>
            <a:r>
              <a:rPr lang="es-ES" sz="2400" dirty="0">
                <a:solidFill>
                  <a:schemeClr val="bg1"/>
                </a:solidFill>
              </a:rPr>
              <a:t>tal como la aflicción que le vino en el tiempo que livianamente tocaron la primera vez a la tierra de Zabulón y a la tierra de Neftalí; pues al fin llenará de gloria el camino del mar, de aquel lado del Jordán, en Galilea de los gentiles.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9" name="1 CuadroTexto">
            <a:extLst>
              <a:ext uri="{FF2B5EF4-FFF2-40B4-BE49-F238E27FC236}">
                <a16:creationId xmlns:a16="http://schemas.microsoft.com/office/drawing/2014/main" id="{ADD6C03A-A685-4B44-AE49-CCAEE199EBD9}"/>
              </a:ext>
            </a:extLst>
          </p:cNvPr>
          <p:cNvSpPr txBox="1"/>
          <p:nvPr/>
        </p:nvSpPr>
        <p:spPr>
          <a:xfrm>
            <a:off x="6068558" y="184888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8:19</a:t>
            </a:r>
          </a:p>
        </p:txBody>
      </p:sp>
      <p:sp>
        <p:nvSpPr>
          <p:cNvPr id="12" name="2 CuadroTexto">
            <a:extLst>
              <a:ext uri="{FF2B5EF4-FFF2-40B4-BE49-F238E27FC236}">
                <a16:creationId xmlns:a16="http://schemas.microsoft.com/office/drawing/2014/main" id="{FC466A0C-86D8-4C3D-B568-D7DC7A533814}"/>
              </a:ext>
            </a:extLst>
          </p:cNvPr>
          <p:cNvSpPr txBox="1"/>
          <p:nvPr/>
        </p:nvSpPr>
        <p:spPr>
          <a:xfrm>
            <a:off x="5347462" y="2334359"/>
            <a:ext cx="3724530" cy="2246769"/>
          </a:xfrm>
          <a:prstGeom prst="rect">
            <a:avLst/>
          </a:prstGeom>
          <a:noFill/>
        </p:spPr>
        <p:txBody>
          <a:bodyPr wrap="square" rtlCol="0">
            <a:spAutoFit/>
          </a:bodyPr>
          <a:lstStyle/>
          <a:p>
            <a:pPr algn="ctr">
              <a:lnSpc>
                <a:spcPts val="2400"/>
              </a:lnSpc>
            </a:pPr>
            <a:r>
              <a:rPr lang="es-ES" sz="2400" dirty="0">
                <a:solidFill>
                  <a:srgbClr val="FFFF00"/>
                </a:solidFill>
              </a:rPr>
              <a:t>Y si os dijeren: </a:t>
            </a:r>
            <a:r>
              <a:rPr lang="es-ES" sz="2400" dirty="0">
                <a:solidFill>
                  <a:srgbClr val="00B0F0"/>
                </a:solidFill>
              </a:rPr>
              <a:t>Preguntad a los encantadores y a los adivinos, que susurran hablando, responded:</a:t>
            </a:r>
            <a:r>
              <a:rPr lang="es-ES" sz="2400" dirty="0">
                <a:solidFill>
                  <a:schemeClr val="bg1"/>
                </a:solidFill>
              </a:rPr>
              <a:t> </a:t>
            </a:r>
            <a:r>
              <a:rPr lang="es-ES" sz="2400" dirty="0">
                <a:solidFill>
                  <a:srgbClr val="FFFF00"/>
                </a:solidFill>
              </a:rPr>
              <a:t>¿No consultará el pueblo a su Dios?</a:t>
            </a:r>
            <a:r>
              <a:rPr lang="es-ES" sz="2400" dirty="0">
                <a:solidFill>
                  <a:schemeClr val="bg1"/>
                </a:solidFill>
              </a:rPr>
              <a:t> </a:t>
            </a:r>
            <a:r>
              <a:rPr lang="es-ES" sz="2400" dirty="0">
                <a:solidFill>
                  <a:srgbClr val="00B0F0"/>
                </a:solidFill>
              </a:rPr>
              <a:t>¿Consultará a los muertos por los vivos? </a:t>
            </a:r>
          </a:p>
        </p:txBody>
      </p:sp>
    </p:spTree>
    <p:extLst>
      <p:ext uri="{BB962C8B-B14F-4D97-AF65-F5344CB8AC3E}">
        <p14:creationId xmlns:p14="http://schemas.microsoft.com/office/powerpoint/2010/main" val="21715820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0"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9:1</a:t>
            </a:r>
          </a:p>
        </p:txBody>
      </p:sp>
      <p:sp>
        <p:nvSpPr>
          <p:cNvPr id="8" name="2 CuadroTexto"/>
          <p:cNvSpPr txBox="1"/>
          <p:nvPr/>
        </p:nvSpPr>
        <p:spPr>
          <a:xfrm>
            <a:off x="0" y="484569"/>
            <a:ext cx="9144000" cy="1567096"/>
          </a:xfrm>
          <a:prstGeom prst="rect">
            <a:avLst/>
          </a:prstGeom>
          <a:noFill/>
        </p:spPr>
        <p:txBody>
          <a:bodyPr wrap="square" rtlCol="0">
            <a:spAutoFit/>
          </a:bodyPr>
          <a:lstStyle/>
          <a:p>
            <a:pPr algn="ctr">
              <a:lnSpc>
                <a:spcPts val="2300"/>
              </a:lnSpc>
            </a:pPr>
            <a:r>
              <a:rPr lang="es-ES" sz="2400" dirty="0">
                <a:solidFill>
                  <a:schemeClr val="bg1"/>
                </a:solidFill>
              </a:rPr>
              <a:t> </a:t>
            </a:r>
            <a:r>
              <a:rPr lang="es-ES" sz="2400" dirty="0">
                <a:solidFill>
                  <a:srgbClr val="FFFF00"/>
                </a:solidFill>
              </a:rPr>
              <a:t>Mas no habrá siempre </a:t>
            </a:r>
            <a:r>
              <a:rPr lang="es-ES" sz="2400" dirty="0">
                <a:solidFill>
                  <a:srgbClr val="00B0F0"/>
                </a:solidFill>
              </a:rPr>
              <a:t>oscuridad para la que está ahora en angustia,</a:t>
            </a:r>
            <a:r>
              <a:rPr lang="es-ES" sz="2400" dirty="0">
                <a:solidFill>
                  <a:srgbClr val="92D050"/>
                </a:solidFill>
              </a:rPr>
              <a:t> tal como la aflicción que le vino en el tiempo que livianamente tocaron la primera vez a la tierra de Zabulón y a la tierra de Neftalí;</a:t>
            </a:r>
            <a:r>
              <a:rPr lang="es-ES" sz="2400" dirty="0">
                <a:solidFill>
                  <a:schemeClr val="bg1"/>
                </a:solidFill>
              </a:rPr>
              <a:t> pues al fin llenará de gloria el camino del mar, de aquel lado del Jordán, en Galilea de los gentiles.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9" name="1 CuadroTexto">
            <a:extLst>
              <a:ext uri="{FF2B5EF4-FFF2-40B4-BE49-F238E27FC236}">
                <a16:creationId xmlns:a16="http://schemas.microsoft.com/office/drawing/2014/main" id="{ADD6C03A-A685-4B44-AE49-CCAEE199EBD9}"/>
              </a:ext>
            </a:extLst>
          </p:cNvPr>
          <p:cNvSpPr txBox="1"/>
          <p:nvPr/>
        </p:nvSpPr>
        <p:spPr>
          <a:xfrm>
            <a:off x="6068558" y="184888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8:19</a:t>
            </a:r>
          </a:p>
        </p:txBody>
      </p:sp>
      <p:sp>
        <p:nvSpPr>
          <p:cNvPr id="12" name="2 CuadroTexto">
            <a:extLst>
              <a:ext uri="{FF2B5EF4-FFF2-40B4-BE49-F238E27FC236}">
                <a16:creationId xmlns:a16="http://schemas.microsoft.com/office/drawing/2014/main" id="{FC466A0C-86D8-4C3D-B568-D7DC7A533814}"/>
              </a:ext>
            </a:extLst>
          </p:cNvPr>
          <p:cNvSpPr txBox="1"/>
          <p:nvPr/>
        </p:nvSpPr>
        <p:spPr>
          <a:xfrm>
            <a:off x="5347462" y="2334359"/>
            <a:ext cx="3724530" cy="2246769"/>
          </a:xfrm>
          <a:prstGeom prst="rect">
            <a:avLst/>
          </a:prstGeom>
          <a:noFill/>
        </p:spPr>
        <p:txBody>
          <a:bodyPr wrap="square" rtlCol="0">
            <a:spAutoFit/>
          </a:bodyPr>
          <a:lstStyle/>
          <a:p>
            <a:pPr algn="ctr">
              <a:lnSpc>
                <a:spcPts val="2400"/>
              </a:lnSpc>
            </a:pPr>
            <a:r>
              <a:rPr lang="es-ES" sz="2400" dirty="0">
                <a:solidFill>
                  <a:srgbClr val="FFFF00"/>
                </a:solidFill>
              </a:rPr>
              <a:t>Y si os dijeren: </a:t>
            </a:r>
            <a:r>
              <a:rPr lang="es-ES" sz="2400" dirty="0">
                <a:solidFill>
                  <a:srgbClr val="00B0F0"/>
                </a:solidFill>
              </a:rPr>
              <a:t>Preguntad a los encantadores y a los adivinos, que susurran hablando, responded:</a:t>
            </a:r>
            <a:r>
              <a:rPr lang="es-ES" sz="2400" dirty="0">
                <a:solidFill>
                  <a:schemeClr val="bg1"/>
                </a:solidFill>
              </a:rPr>
              <a:t> </a:t>
            </a:r>
            <a:r>
              <a:rPr lang="es-ES" sz="2400" dirty="0">
                <a:solidFill>
                  <a:srgbClr val="FFFF00"/>
                </a:solidFill>
              </a:rPr>
              <a:t>¿No consultará el pueblo a su Dios?</a:t>
            </a:r>
            <a:r>
              <a:rPr lang="es-ES" sz="2400" dirty="0">
                <a:solidFill>
                  <a:schemeClr val="bg1"/>
                </a:solidFill>
              </a:rPr>
              <a:t> </a:t>
            </a:r>
            <a:r>
              <a:rPr lang="es-ES" sz="2400" dirty="0">
                <a:solidFill>
                  <a:srgbClr val="00B0F0"/>
                </a:solidFill>
              </a:rPr>
              <a:t>¿Consultará a los muertos por los vivos? </a:t>
            </a:r>
          </a:p>
        </p:txBody>
      </p:sp>
    </p:spTree>
    <p:extLst>
      <p:ext uri="{BB962C8B-B14F-4D97-AF65-F5344CB8AC3E}">
        <p14:creationId xmlns:p14="http://schemas.microsoft.com/office/powerpoint/2010/main" val="310532082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0"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9:1</a:t>
            </a:r>
          </a:p>
        </p:txBody>
      </p:sp>
      <p:sp>
        <p:nvSpPr>
          <p:cNvPr id="8" name="2 CuadroTexto"/>
          <p:cNvSpPr txBox="1"/>
          <p:nvPr/>
        </p:nvSpPr>
        <p:spPr>
          <a:xfrm>
            <a:off x="0" y="484569"/>
            <a:ext cx="9144000" cy="1567096"/>
          </a:xfrm>
          <a:prstGeom prst="rect">
            <a:avLst/>
          </a:prstGeom>
          <a:noFill/>
        </p:spPr>
        <p:txBody>
          <a:bodyPr wrap="square" rtlCol="0">
            <a:spAutoFit/>
          </a:bodyPr>
          <a:lstStyle/>
          <a:p>
            <a:pPr algn="ctr">
              <a:lnSpc>
                <a:spcPts val="2300"/>
              </a:lnSpc>
            </a:pPr>
            <a:r>
              <a:rPr lang="es-ES" sz="2400" dirty="0">
                <a:solidFill>
                  <a:schemeClr val="bg1"/>
                </a:solidFill>
              </a:rPr>
              <a:t> </a:t>
            </a:r>
            <a:r>
              <a:rPr lang="es-ES" sz="2400" dirty="0">
                <a:solidFill>
                  <a:srgbClr val="FFFF00"/>
                </a:solidFill>
              </a:rPr>
              <a:t>Mas no habrá siempre </a:t>
            </a:r>
            <a:r>
              <a:rPr lang="es-ES" sz="2400" dirty="0">
                <a:solidFill>
                  <a:srgbClr val="00B0F0"/>
                </a:solidFill>
              </a:rPr>
              <a:t>oscuridad para la que está ahora en angustia, </a:t>
            </a:r>
            <a:r>
              <a:rPr lang="es-ES" sz="2400" dirty="0">
                <a:solidFill>
                  <a:srgbClr val="92D050"/>
                </a:solidFill>
              </a:rPr>
              <a:t>tal como la aflicción que le vino en el tiempo que livianamente tocaron la primera vez a la tierra de Zabulón y a la tierra de Neftalí;</a:t>
            </a:r>
            <a:r>
              <a:rPr lang="es-ES" sz="2400" dirty="0">
                <a:solidFill>
                  <a:schemeClr val="bg1"/>
                </a:solidFill>
              </a:rPr>
              <a:t> </a:t>
            </a:r>
            <a:r>
              <a:rPr lang="es-ES" sz="2400" dirty="0">
                <a:solidFill>
                  <a:srgbClr val="FFFF00"/>
                </a:solidFill>
              </a:rPr>
              <a:t>pues al fin llenará de gloria el camino del mar, de aquel lado del Jordán, en Galilea de los gentiles.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9" name="1 CuadroTexto">
            <a:extLst>
              <a:ext uri="{FF2B5EF4-FFF2-40B4-BE49-F238E27FC236}">
                <a16:creationId xmlns:a16="http://schemas.microsoft.com/office/drawing/2014/main" id="{ADD6C03A-A685-4B44-AE49-CCAEE199EBD9}"/>
              </a:ext>
            </a:extLst>
          </p:cNvPr>
          <p:cNvSpPr txBox="1"/>
          <p:nvPr/>
        </p:nvSpPr>
        <p:spPr>
          <a:xfrm>
            <a:off x="6068558" y="184888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8:19</a:t>
            </a:r>
          </a:p>
        </p:txBody>
      </p:sp>
      <p:sp>
        <p:nvSpPr>
          <p:cNvPr id="12" name="2 CuadroTexto">
            <a:extLst>
              <a:ext uri="{FF2B5EF4-FFF2-40B4-BE49-F238E27FC236}">
                <a16:creationId xmlns:a16="http://schemas.microsoft.com/office/drawing/2014/main" id="{FC466A0C-86D8-4C3D-B568-D7DC7A533814}"/>
              </a:ext>
            </a:extLst>
          </p:cNvPr>
          <p:cNvSpPr txBox="1"/>
          <p:nvPr/>
        </p:nvSpPr>
        <p:spPr>
          <a:xfrm>
            <a:off x="5347462" y="2334359"/>
            <a:ext cx="3724530" cy="2246769"/>
          </a:xfrm>
          <a:prstGeom prst="rect">
            <a:avLst/>
          </a:prstGeom>
          <a:noFill/>
        </p:spPr>
        <p:txBody>
          <a:bodyPr wrap="square" rtlCol="0">
            <a:spAutoFit/>
          </a:bodyPr>
          <a:lstStyle/>
          <a:p>
            <a:pPr algn="ctr">
              <a:lnSpc>
                <a:spcPts val="2400"/>
              </a:lnSpc>
            </a:pPr>
            <a:r>
              <a:rPr lang="es-ES" sz="2400" dirty="0">
                <a:solidFill>
                  <a:srgbClr val="FFFF00"/>
                </a:solidFill>
              </a:rPr>
              <a:t>Y si os dijeren: </a:t>
            </a:r>
            <a:r>
              <a:rPr lang="es-ES" sz="2400" dirty="0">
                <a:solidFill>
                  <a:srgbClr val="00B0F0"/>
                </a:solidFill>
              </a:rPr>
              <a:t>Preguntad a los encantadores y a los adivinos, que susurran hablando, responded:</a:t>
            </a:r>
            <a:r>
              <a:rPr lang="es-ES" sz="2400" dirty="0">
                <a:solidFill>
                  <a:schemeClr val="bg1"/>
                </a:solidFill>
              </a:rPr>
              <a:t> </a:t>
            </a:r>
            <a:r>
              <a:rPr lang="es-ES" sz="2400" dirty="0">
                <a:solidFill>
                  <a:srgbClr val="FFFF00"/>
                </a:solidFill>
              </a:rPr>
              <a:t>¿No consultará el pueblo a su Dios?</a:t>
            </a:r>
            <a:r>
              <a:rPr lang="es-ES" sz="2400" dirty="0">
                <a:solidFill>
                  <a:schemeClr val="bg1"/>
                </a:solidFill>
              </a:rPr>
              <a:t> </a:t>
            </a:r>
            <a:r>
              <a:rPr lang="es-ES" sz="2400" dirty="0">
                <a:solidFill>
                  <a:srgbClr val="00B0F0"/>
                </a:solidFill>
              </a:rPr>
              <a:t>¿Consultará a los muertos por los vivos? </a:t>
            </a:r>
          </a:p>
        </p:txBody>
      </p:sp>
      <p:sp>
        <p:nvSpPr>
          <p:cNvPr id="13" name="1 CuadroTexto">
            <a:extLst>
              <a:ext uri="{FF2B5EF4-FFF2-40B4-BE49-F238E27FC236}">
                <a16:creationId xmlns:a16="http://schemas.microsoft.com/office/drawing/2014/main" id="{ADD6C03A-A685-4B44-AE49-CCAEE199EBD9}"/>
              </a:ext>
            </a:extLst>
          </p:cNvPr>
          <p:cNvSpPr txBox="1"/>
          <p:nvPr/>
        </p:nvSpPr>
        <p:spPr>
          <a:xfrm>
            <a:off x="1165436" y="349746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9:2</a:t>
            </a:r>
          </a:p>
        </p:txBody>
      </p:sp>
      <p:sp>
        <p:nvSpPr>
          <p:cNvPr id="14" name="2 CuadroTexto">
            <a:extLst>
              <a:ext uri="{FF2B5EF4-FFF2-40B4-BE49-F238E27FC236}">
                <a16:creationId xmlns:a16="http://schemas.microsoft.com/office/drawing/2014/main" id="{FC466A0C-86D8-4C3D-B568-D7DC7A533814}"/>
              </a:ext>
            </a:extLst>
          </p:cNvPr>
          <p:cNvSpPr txBox="1"/>
          <p:nvPr/>
        </p:nvSpPr>
        <p:spPr>
          <a:xfrm>
            <a:off x="0" y="3933056"/>
            <a:ext cx="4427984" cy="1323439"/>
          </a:xfrm>
          <a:prstGeom prst="rect">
            <a:avLst/>
          </a:prstGeom>
          <a:noFill/>
        </p:spPr>
        <p:txBody>
          <a:bodyPr wrap="square" rtlCol="0">
            <a:spAutoFit/>
          </a:bodyPr>
          <a:lstStyle/>
          <a:p>
            <a:pPr algn="ctr">
              <a:lnSpc>
                <a:spcPts val="2400"/>
              </a:lnSpc>
            </a:pPr>
            <a:r>
              <a:rPr lang="es-ES" sz="2400" dirty="0">
                <a:solidFill>
                  <a:schemeClr val="bg1"/>
                </a:solidFill>
              </a:rPr>
              <a:t>El pueblo que andaba en tinieblas vio gran luz; los que moraban en tierra de sombra de muerte, luz resplandeció sobre ellos.</a:t>
            </a:r>
          </a:p>
        </p:txBody>
      </p:sp>
    </p:spTree>
    <p:extLst>
      <p:ext uri="{BB962C8B-B14F-4D97-AF65-F5344CB8AC3E}">
        <p14:creationId xmlns:p14="http://schemas.microsoft.com/office/powerpoint/2010/main" val="36479332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0"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9:1</a:t>
            </a:r>
          </a:p>
        </p:txBody>
      </p:sp>
      <p:sp>
        <p:nvSpPr>
          <p:cNvPr id="8" name="2 CuadroTexto"/>
          <p:cNvSpPr txBox="1"/>
          <p:nvPr/>
        </p:nvSpPr>
        <p:spPr>
          <a:xfrm>
            <a:off x="0" y="484569"/>
            <a:ext cx="9144000" cy="1567096"/>
          </a:xfrm>
          <a:prstGeom prst="rect">
            <a:avLst/>
          </a:prstGeom>
          <a:noFill/>
        </p:spPr>
        <p:txBody>
          <a:bodyPr wrap="square" rtlCol="0">
            <a:spAutoFit/>
          </a:bodyPr>
          <a:lstStyle/>
          <a:p>
            <a:pPr algn="ctr">
              <a:lnSpc>
                <a:spcPts val="2300"/>
              </a:lnSpc>
            </a:pPr>
            <a:r>
              <a:rPr lang="es-ES" sz="2400" dirty="0">
                <a:solidFill>
                  <a:schemeClr val="bg1"/>
                </a:solidFill>
              </a:rPr>
              <a:t> </a:t>
            </a:r>
            <a:r>
              <a:rPr lang="es-ES" sz="2400" dirty="0">
                <a:solidFill>
                  <a:srgbClr val="FFFF00"/>
                </a:solidFill>
              </a:rPr>
              <a:t>Mas no habrá siempre </a:t>
            </a:r>
            <a:r>
              <a:rPr lang="es-ES" sz="2400" dirty="0">
                <a:solidFill>
                  <a:srgbClr val="00B0F0"/>
                </a:solidFill>
              </a:rPr>
              <a:t>oscuridad para la que está ahora en angustia, </a:t>
            </a:r>
            <a:r>
              <a:rPr lang="es-ES" sz="2400" dirty="0">
                <a:solidFill>
                  <a:srgbClr val="92D050"/>
                </a:solidFill>
              </a:rPr>
              <a:t>tal como la aflicción que le vino en el tiempo que livianamente tocaron la primera vez a la tierra de Zabulón y a la tierra de Neftalí;</a:t>
            </a:r>
            <a:r>
              <a:rPr lang="es-ES" sz="2400" dirty="0">
                <a:solidFill>
                  <a:schemeClr val="bg1"/>
                </a:solidFill>
              </a:rPr>
              <a:t> </a:t>
            </a:r>
            <a:r>
              <a:rPr lang="es-ES" sz="2400" dirty="0">
                <a:solidFill>
                  <a:srgbClr val="FFFF00"/>
                </a:solidFill>
              </a:rPr>
              <a:t>pues al fin llenará de gloria el camino del mar, de aquel lado del Jordán, en Galilea de los gentiles.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9" name="1 CuadroTexto">
            <a:extLst>
              <a:ext uri="{FF2B5EF4-FFF2-40B4-BE49-F238E27FC236}">
                <a16:creationId xmlns:a16="http://schemas.microsoft.com/office/drawing/2014/main" id="{ADD6C03A-A685-4B44-AE49-CCAEE199EBD9}"/>
              </a:ext>
            </a:extLst>
          </p:cNvPr>
          <p:cNvSpPr txBox="1"/>
          <p:nvPr/>
        </p:nvSpPr>
        <p:spPr>
          <a:xfrm>
            <a:off x="6068558" y="184888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8:19</a:t>
            </a:r>
          </a:p>
        </p:txBody>
      </p:sp>
      <p:sp>
        <p:nvSpPr>
          <p:cNvPr id="12" name="2 CuadroTexto">
            <a:extLst>
              <a:ext uri="{FF2B5EF4-FFF2-40B4-BE49-F238E27FC236}">
                <a16:creationId xmlns:a16="http://schemas.microsoft.com/office/drawing/2014/main" id="{FC466A0C-86D8-4C3D-B568-D7DC7A533814}"/>
              </a:ext>
            </a:extLst>
          </p:cNvPr>
          <p:cNvSpPr txBox="1"/>
          <p:nvPr/>
        </p:nvSpPr>
        <p:spPr>
          <a:xfrm>
            <a:off x="5347462" y="2334359"/>
            <a:ext cx="3724530" cy="2246769"/>
          </a:xfrm>
          <a:prstGeom prst="rect">
            <a:avLst/>
          </a:prstGeom>
          <a:noFill/>
        </p:spPr>
        <p:txBody>
          <a:bodyPr wrap="square" rtlCol="0">
            <a:spAutoFit/>
          </a:bodyPr>
          <a:lstStyle/>
          <a:p>
            <a:pPr algn="ctr">
              <a:lnSpc>
                <a:spcPts val="2400"/>
              </a:lnSpc>
            </a:pPr>
            <a:r>
              <a:rPr lang="es-ES" sz="2400" dirty="0">
                <a:solidFill>
                  <a:srgbClr val="FFFF00"/>
                </a:solidFill>
              </a:rPr>
              <a:t>Y si os dijeren: </a:t>
            </a:r>
            <a:r>
              <a:rPr lang="es-ES" sz="2400" dirty="0">
                <a:solidFill>
                  <a:srgbClr val="00B0F0"/>
                </a:solidFill>
              </a:rPr>
              <a:t>Preguntad a los encantadores y a los adivinos, que susurran hablando, responded:</a:t>
            </a:r>
            <a:r>
              <a:rPr lang="es-ES" sz="2400" dirty="0">
                <a:solidFill>
                  <a:schemeClr val="bg1"/>
                </a:solidFill>
              </a:rPr>
              <a:t> </a:t>
            </a:r>
            <a:r>
              <a:rPr lang="es-ES" sz="2400" dirty="0">
                <a:solidFill>
                  <a:srgbClr val="FFFF00"/>
                </a:solidFill>
              </a:rPr>
              <a:t>¿No consultará el pueblo a su Dios?</a:t>
            </a:r>
            <a:r>
              <a:rPr lang="es-ES" sz="2400" dirty="0">
                <a:solidFill>
                  <a:schemeClr val="bg1"/>
                </a:solidFill>
              </a:rPr>
              <a:t> </a:t>
            </a:r>
            <a:r>
              <a:rPr lang="es-ES" sz="2400" dirty="0">
                <a:solidFill>
                  <a:srgbClr val="00B0F0"/>
                </a:solidFill>
              </a:rPr>
              <a:t>¿Consultará a los muertos por los vivos? </a:t>
            </a:r>
          </a:p>
        </p:txBody>
      </p:sp>
      <p:sp>
        <p:nvSpPr>
          <p:cNvPr id="13" name="1 CuadroTexto">
            <a:extLst>
              <a:ext uri="{FF2B5EF4-FFF2-40B4-BE49-F238E27FC236}">
                <a16:creationId xmlns:a16="http://schemas.microsoft.com/office/drawing/2014/main" id="{ADD6C03A-A685-4B44-AE49-CCAEE199EBD9}"/>
              </a:ext>
            </a:extLst>
          </p:cNvPr>
          <p:cNvSpPr txBox="1"/>
          <p:nvPr/>
        </p:nvSpPr>
        <p:spPr>
          <a:xfrm>
            <a:off x="1165436" y="349746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9:2</a:t>
            </a:r>
          </a:p>
        </p:txBody>
      </p:sp>
      <p:sp>
        <p:nvSpPr>
          <p:cNvPr id="14" name="2 CuadroTexto">
            <a:extLst>
              <a:ext uri="{FF2B5EF4-FFF2-40B4-BE49-F238E27FC236}">
                <a16:creationId xmlns:a16="http://schemas.microsoft.com/office/drawing/2014/main" id="{FC466A0C-86D8-4C3D-B568-D7DC7A533814}"/>
              </a:ext>
            </a:extLst>
          </p:cNvPr>
          <p:cNvSpPr txBox="1"/>
          <p:nvPr/>
        </p:nvSpPr>
        <p:spPr>
          <a:xfrm>
            <a:off x="0" y="3933056"/>
            <a:ext cx="4427984" cy="1323439"/>
          </a:xfrm>
          <a:prstGeom prst="rect">
            <a:avLst/>
          </a:prstGeom>
          <a:noFill/>
        </p:spPr>
        <p:txBody>
          <a:bodyPr wrap="square" rtlCol="0">
            <a:spAutoFit/>
          </a:bodyPr>
          <a:lstStyle/>
          <a:p>
            <a:pPr algn="ctr">
              <a:lnSpc>
                <a:spcPts val="2400"/>
              </a:lnSpc>
            </a:pPr>
            <a:r>
              <a:rPr lang="es-ES" sz="2400" dirty="0">
                <a:solidFill>
                  <a:srgbClr val="FFFF00"/>
                </a:solidFill>
              </a:rPr>
              <a:t>El pueblo que andaba en tinieblas </a:t>
            </a:r>
            <a:r>
              <a:rPr lang="es-ES" sz="2400" dirty="0">
                <a:solidFill>
                  <a:schemeClr val="bg1"/>
                </a:solidFill>
              </a:rPr>
              <a:t>vio gran luz; los que moraban en tierra de sombra de muerte, luz resplandeció sobre ellos.</a:t>
            </a:r>
          </a:p>
        </p:txBody>
      </p:sp>
    </p:spTree>
    <p:extLst>
      <p:ext uri="{BB962C8B-B14F-4D97-AF65-F5344CB8AC3E}">
        <p14:creationId xmlns:p14="http://schemas.microsoft.com/office/powerpoint/2010/main" val="112391717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0"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9:1</a:t>
            </a:r>
          </a:p>
        </p:txBody>
      </p:sp>
      <p:sp>
        <p:nvSpPr>
          <p:cNvPr id="8" name="2 CuadroTexto"/>
          <p:cNvSpPr txBox="1"/>
          <p:nvPr/>
        </p:nvSpPr>
        <p:spPr>
          <a:xfrm>
            <a:off x="0" y="484569"/>
            <a:ext cx="9144000" cy="1567096"/>
          </a:xfrm>
          <a:prstGeom prst="rect">
            <a:avLst/>
          </a:prstGeom>
          <a:noFill/>
        </p:spPr>
        <p:txBody>
          <a:bodyPr wrap="square" rtlCol="0">
            <a:spAutoFit/>
          </a:bodyPr>
          <a:lstStyle/>
          <a:p>
            <a:pPr algn="ctr">
              <a:lnSpc>
                <a:spcPts val="2300"/>
              </a:lnSpc>
            </a:pPr>
            <a:r>
              <a:rPr lang="es-ES" sz="2400" dirty="0">
                <a:solidFill>
                  <a:schemeClr val="bg1"/>
                </a:solidFill>
              </a:rPr>
              <a:t> </a:t>
            </a:r>
            <a:r>
              <a:rPr lang="es-ES" sz="2400" dirty="0">
                <a:solidFill>
                  <a:srgbClr val="FFFF00"/>
                </a:solidFill>
              </a:rPr>
              <a:t>Mas no habrá siempre </a:t>
            </a:r>
            <a:r>
              <a:rPr lang="es-ES" sz="2400" dirty="0">
                <a:solidFill>
                  <a:srgbClr val="00B0F0"/>
                </a:solidFill>
              </a:rPr>
              <a:t>oscuridad para la que está ahora en angustia, </a:t>
            </a:r>
            <a:r>
              <a:rPr lang="es-ES" sz="2400" dirty="0">
                <a:solidFill>
                  <a:srgbClr val="92D050"/>
                </a:solidFill>
              </a:rPr>
              <a:t>tal como la aflicción que le vino en el tiempo que livianamente tocaron la primera vez a la tierra de Zabulón y a la tierra de Neftalí;</a:t>
            </a:r>
            <a:r>
              <a:rPr lang="es-ES" sz="2400" dirty="0">
                <a:solidFill>
                  <a:schemeClr val="bg1"/>
                </a:solidFill>
              </a:rPr>
              <a:t> </a:t>
            </a:r>
            <a:r>
              <a:rPr lang="es-ES" sz="2400" dirty="0">
                <a:solidFill>
                  <a:srgbClr val="FFFF00"/>
                </a:solidFill>
              </a:rPr>
              <a:t>pues al fin llenará de gloria el camino del mar, de aquel lado del Jordán, en Galilea de los gentiles.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9" name="1 CuadroTexto">
            <a:extLst>
              <a:ext uri="{FF2B5EF4-FFF2-40B4-BE49-F238E27FC236}">
                <a16:creationId xmlns:a16="http://schemas.microsoft.com/office/drawing/2014/main" id="{ADD6C03A-A685-4B44-AE49-CCAEE199EBD9}"/>
              </a:ext>
            </a:extLst>
          </p:cNvPr>
          <p:cNvSpPr txBox="1"/>
          <p:nvPr/>
        </p:nvSpPr>
        <p:spPr>
          <a:xfrm>
            <a:off x="6068558" y="184888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8:19</a:t>
            </a:r>
          </a:p>
        </p:txBody>
      </p:sp>
      <p:sp>
        <p:nvSpPr>
          <p:cNvPr id="12" name="2 CuadroTexto">
            <a:extLst>
              <a:ext uri="{FF2B5EF4-FFF2-40B4-BE49-F238E27FC236}">
                <a16:creationId xmlns:a16="http://schemas.microsoft.com/office/drawing/2014/main" id="{FC466A0C-86D8-4C3D-B568-D7DC7A533814}"/>
              </a:ext>
            </a:extLst>
          </p:cNvPr>
          <p:cNvSpPr txBox="1"/>
          <p:nvPr/>
        </p:nvSpPr>
        <p:spPr>
          <a:xfrm>
            <a:off x="5347462" y="2334359"/>
            <a:ext cx="3724530" cy="2246769"/>
          </a:xfrm>
          <a:prstGeom prst="rect">
            <a:avLst/>
          </a:prstGeom>
          <a:noFill/>
        </p:spPr>
        <p:txBody>
          <a:bodyPr wrap="square" rtlCol="0">
            <a:spAutoFit/>
          </a:bodyPr>
          <a:lstStyle/>
          <a:p>
            <a:pPr algn="ctr">
              <a:lnSpc>
                <a:spcPts val="2400"/>
              </a:lnSpc>
            </a:pPr>
            <a:r>
              <a:rPr lang="es-ES" sz="2400" dirty="0">
                <a:solidFill>
                  <a:srgbClr val="FFFF00"/>
                </a:solidFill>
              </a:rPr>
              <a:t>Y si os dijeren: </a:t>
            </a:r>
            <a:r>
              <a:rPr lang="es-ES" sz="2400" dirty="0">
                <a:solidFill>
                  <a:srgbClr val="00B0F0"/>
                </a:solidFill>
              </a:rPr>
              <a:t>Preguntad a los encantadores y a los adivinos, que susurran hablando, responded:</a:t>
            </a:r>
            <a:r>
              <a:rPr lang="es-ES" sz="2400" dirty="0">
                <a:solidFill>
                  <a:schemeClr val="bg1"/>
                </a:solidFill>
              </a:rPr>
              <a:t> </a:t>
            </a:r>
            <a:r>
              <a:rPr lang="es-ES" sz="2400" dirty="0">
                <a:solidFill>
                  <a:srgbClr val="FFFF00"/>
                </a:solidFill>
              </a:rPr>
              <a:t>¿No consultará el pueblo a su Dios?</a:t>
            </a:r>
            <a:r>
              <a:rPr lang="es-ES" sz="2400" dirty="0">
                <a:solidFill>
                  <a:schemeClr val="bg1"/>
                </a:solidFill>
              </a:rPr>
              <a:t> </a:t>
            </a:r>
            <a:r>
              <a:rPr lang="es-ES" sz="2400" dirty="0">
                <a:solidFill>
                  <a:srgbClr val="00B0F0"/>
                </a:solidFill>
              </a:rPr>
              <a:t>¿Consultará a los muertos por los vivos? </a:t>
            </a:r>
          </a:p>
        </p:txBody>
      </p:sp>
      <p:sp>
        <p:nvSpPr>
          <p:cNvPr id="13" name="1 CuadroTexto">
            <a:extLst>
              <a:ext uri="{FF2B5EF4-FFF2-40B4-BE49-F238E27FC236}">
                <a16:creationId xmlns:a16="http://schemas.microsoft.com/office/drawing/2014/main" id="{ADD6C03A-A685-4B44-AE49-CCAEE199EBD9}"/>
              </a:ext>
            </a:extLst>
          </p:cNvPr>
          <p:cNvSpPr txBox="1"/>
          <p:nvPr/>
        </p:nvSpPr>
        <p:spPr>
          <a:xfrm>
            <a:off x="1165436" y="349746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9:2</a:t>
            </a:r>
          </a:p>
        </p:txBody>
      </p:sp>
      <p:sp>
        <p:nvSpPr>
          <p:cNvPr id="14" name="2 CuadroTexto">
            <a:extLst>
              <a:ext uri="{FF2B5EF4-FFF2-40B4-BE49-F238E27FC236}">
                <a16:creationId xmlns:a16="http://schemas.microsoft.com/office/drawing/2014/main" id="{FC466A0C-86D8-4C3D-B568-D7DC7A533814}"/>
              </a:ext>
            </a:extLst>
          </p:cNvPr>
          <p:cNvSpPr txBox="1"/>
          <p:nvPr/>
        </p:nvSpPr>
        <p:spPr>
          <a:xfrm>
            <a:off x="0" y="3933056"/>
            <a:ext cx="4427984" cy="1323439"/>
          </a:xfrm>
          <a:prstGeom prst="rect">
            <a:avLst/>
          </a:prstGeom>
          <a:noFill/>
        </p:spPr>
        <p:txBody>
          <a:bodyPr wrap="square" rtlCol="0">
            <a:spAutoFit/>
          </a:bodyPr>
          <a:lstStyle/>
          <a:p>
            <a:pPr algn="ctr">
              <a:lnSpc>
                <a:spcPts val="2400"/>
              </a:lnSpc>
            </a:pPr>
            <a:r>
              <a:rPr lang="es-ES" sz="2400" dirty="0">
                <a:solidFill>
                  <a:srgbClr val="FFFF00"/>
                </a:solidFill>
              </a:rPr>
              <a:t>El pueblo que andaba en tinieblas </a:t>
            </a:r>
            <a:r>
              <a:rPr lang="es-ES" sz="2400" dirty="0">
                <a:solidFill>
                  <a:srgbClr val="00B0F0"/>
                </a:solidFill>
              </a:rPr>
              <a:t>vio gran luz; </a:t>
            </a:r>
            <a:r>
              <a:rPr lang="es-ES" sz="2400" dirty="0">
                <a:solidFill>
                  <a:schemeClr val="bg1"/>
                </a:solidFill>
              </a:rPr>
              <a:t>los que moraban en tierra de sombra de muerte, luz resplandeció sobre ellos.</a:t>
            </a:r>
          </a:p>
        </p:txBody>
      </p:sp>
    </p:spTree>
    <p:extLst>
      <p:ext uri="{BB962C8B-B14F-4D97-AF65-F5344CB8AC3E}">
        <p14:creationId xmlns:p14="http://schemas.microsoft.com/office/powerpoint/2010/main" val="205857518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0"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9:1</a:t>
            </a:r>
          </a:p>
        </p:txBody>
      </p:sp>
      <p:sp>
        <p:nvSpPr>
          <p:cNvPr id="8" name="2 CuadroTexto"/>
          <p:cNvSpPr txBox="1"/>
          <p:nvPr/>
        </p:nvSpPr>
        <p:spPr>
          <a:xfrm>
            <a:off x="0" y="484569"/>
            <a:ext cx="9144000" cy="1567096"/>
          </a:xfrm>
          <a:prstGeom prst="rect">
            <a:avLst/>
          </a:prstGeom>
          <a:noFill/>
        </p:spPr>
        <p:txBody>
          <a:bodyPr wrap="square" rtlCol="0">
            <a:spAutoFit/>
          </a:bodyPr>
          <a:lstStyle/>
          <a:p>
            <a:pPr algn="ctr">
              <a:lnSpc>
                <a:spcPts val="2300"/>
              </a:lnSpc>
            </a:pPr>
            <a:r>
              <a:rPr lang="es-ES" sz="2400" dirty="0">
                <a:solidFill>
                  <a:schemeClr val="bg1"/>
                </a:solidFill>
              </a:rPr>
              <a:t> </a:t>
            </a:r>
            <a:r>
              <a:rPr lang="es-ES" sz="2400" dirty="0">
                <a:solidFill>
                  <a:srgbClr val="FFFF00"/>
                </a:solidFill>
              </a:rPr>
              <a:t>Mas no habrá siempre </a:t>
            </a:r>
            <a:r>
              <a:rPr lang="es-ES" sz="2400" dirty="0">
                <a:solidFill>
                  <a:srgbClr val="00B0F0"/>
                </a:solidFill>
              </a:rPr>
              <a:t>oscuridad para la que está ahora en angustia, </a:t>
            </a:r>
            <a:r>
              <a:rPr lang="es-ES" sz="2400" dirty="0">
                <a:solidFill>
                  <a:srgbClr val="92D050"/>
                </a:solidFill>
              </a:rPr>
              <a:t>tal como la aflicción que le vino en el tiempo que livianamente tocaron la primera vez a la tierra de Zabulón y a la tierra de Neftalí;</a:t>
            </a:r>
            <a:r>
              <a:rPr lang="es-ES" sz="2400" dirty="0">
                <a:solidFill>
                  <a:schemeClr val="bg1"/>
                </a:solidFill>
              </a:rPr>
              <a:t> </a:t>
            </a:r>
            <a:r>
              <a:rPr lang="es-ES" sz="2400" dirty="0">
                <a:solidFill>
                  <a:srgbClr val="FFFF00"/>
                </a:solidFill>
              </a:rPr>
              <a:t>pues al fin llenará de gloria el camino del mar, de aquel lado del Jordán, en Galilea de los gentiles.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9" name="1 CuadroTexto">
            <a:extLst>
              <a:ext uri="{FF2B5EF4-FFF2-40B4-BE49-F238E27FC236}">
                <a16:creationId xmlns:a16="http://schemas.microsoft.com/office/drawing/2014/main" id="{ADD6C03A-A685-4B44-AE49-CCAEE199EBD9}"/>
              </a:ext>
            </a:extLst>
          </p:cNvPr>
          <p:cNvSpPr txBox="1"/>
          <p:nvPr/>
        </p:nvSpPr>
        <p:spPr>
          <a:xfrm>
            <a:off x="6068558" y="184888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8:19</a:t>
            </a:r>
          </a:p>
        </p:txBody>
      </p:sp>
      <p:sp>
        <p:nvSpPr>
          <p:cNvPr id="12" name="2 CuadroTexto">
            <a:extLst>
              <a:ext uri="{FF2B5EF4-FFF2-40B4-BE49-F238E27FC236}">
                <a16:creationId xmlns:a16="http://schemas.microsoft.com/office/drawing/2014/main" id="{FC466A0C-86D8-4C3D-B568-D7DC7A533814}"/>
              </a:ext>
            </a:extLst>
          </p:cNvPr>
          <p:cNvSpPr txBox="1"/>
          <p:nvPr/>
        </p:nvSpPr>
        <p:spPr>
          <a:xfrm>
            <a:off x="5347462" y="2334359"/>
            <a:ext cx="3724530" cy="2246769"/>
          </a:xfrm>
          <a:prstGeom prst="rect">
            <a:avLst/>
          </a:prstGeom>
          <a:noFill/>
        </p:spPr>
        <p:txBody>
          <a:bodyPr wrap="square" rtlCol="0">
            <a:spAutoFit/>
          </a:bodyPr>
          <a:lstStyle/>
          <a:p>
            <a:pPr algn="ctr">
              <a:lnSpc>
                <a:spcPts val="2400"/>
              </a:lnSpc>
            </a:pPr>
            <a:r>
              <a:rPr lang="es-ES" sz="2400" dirty="0">
                <a:solidFill>
                  <a:srgbClr val="FFFF00"/>
                </a:solidFill>
              </a:rPr>
              <a:t>Y si os dijeren: </a:t>
            </a:r>
            <a:r>
              <a:rPr lang="es-ES" sz="2400" dirty="0">
                <a:solidFill>
                  <a:srgbClr val="00B0F0"/>
                </a:solidFill>
              </a:rPr>
              <a:t>Preguntad a los encantadores y a los adivinos, que susurran hablando, responded:</a:t>
            </a:r>
            <a:r>
              <a:rPr lang="es-ES" sz="2400" dirty="0">
                <a:solidFill>
                  <a:schemeClr val="bg1"/>
                </a:solidFill>
              </a:rPr>
              <a:t> </a:t>
            </a:r>
            <a:r>
              <a:rPr lang="es-ES" sz="2400" dirty="0">
                <a:solidFill>
                  <a:srgbClr val="FFFF00"/>
                </a:solidFill>
              </a:rPr>
              <a:t>¿No consultará el pueblo a su Dios?</a:t>
            </a:r>
            <a:r>
              <a:rPr lang="es-ES" sz="2400" dirty="0">
                <a:solidFill>
                  <a:schemeClr val="bg1"/>
                </a:solidFill>
              </a:rPr>
              <a:t> </a:t>
            </a:r>
            <a:r>
              <a:rPr lang="es-ES" sz="2400" dirty="0">
                <a:solidFill>
                  <a:srgbClr val="00B0F0"/>
                </a:solidFill>
              </a:rPr>
              <a:t>¿Consultará a los muertos por los vivos? </a:t>
            </a:r>
          </a:p>
        </p:txBody>
      </p:sp>
      <p:sp>
        <p:nvSpPr>
          <p:cNvPr id="13" name="1 CuadroTexto">
            <a:extLst>
              <a:ext uri="{FF2B5EF4-FFF2-40B4-BE49-F238E27FC236}">
                <a16:creationId xmlns:a16="http://schemas.microsoft.com/office/drawing/2014/main" id="{ADD6C03A-A685-4B44-AE49-CCAEE199EBD9}"/>
              </a:ext>
            </a:extLst>
          </p:cNvPr>
          <p:cNvSpPr txBox="1"/>
          <p:nvPr/>
        </p:nvSpPr>
        <p:spPr>
          <a:xfrm>
            <a:off x="1165436" y="349746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9:2</a:t>
            </a:r>
          </a:p>
        </p:txBody>
      </p:sp>
      <p:sp>
        <p:nvSpPr>
          <p:cNvPr id="14" name="2 CuadroTexto">
            <a:extLst>
              <a:ext uri="{FF2B5EF4-FFF2-40B4-BE49-F238E27FC236}">
                <a16:creationId xmlns:a16="http://schemas.microsoft.com/office/drawing/2014/main" id="{FC466A0C-86D8-4C3D-B568-D7DC7A533814}"/>
              </a:ext>
            </a:extLst>
          </p:cNvPr>
          <p:cNvSpPr txBox="1"/>
          <p:nvPr/>
        </p:nvSpPr>
        <p:spPr>
          <a:xfrm>
            <a:off x="0" y="3933056"/>
            <a:ext cx="4427984" cy="1323439"/>
          </a:xfrm>
          <a:prstGeom prst="rect">
            <a:avLst/>
          </a:prstGeom>
          <a:noFill/>
        </p:spPr>
        <p:txBody>
          <a:bodyPr wrap="square" rtlCol="0">
            <a:spAutoFit/>
          </a:bodyPr>
          <a:lstStyle/>
          <a:p>
            <a:pPr algn="ctr">
              <a:lnSpc>
                <a:spcPts val="2400"/>
              </a:lnSpc>
            </a:pPr>
            <a:r>
              <a:rPr lang="es-ES" sz="2400" dirty="0">
                <a:solidFill>
                  <a:srgbClr val="FFFF00"/>
                </a:solidFill>
              </a:rPr>
              <a:t>El pueblo que andaba en tinieblas </a:t>
            </a:r>
            <a:r>
              <a:rPr lang="es-ES" sz="2400" dirty="0">
                <a:solidFill>
                  <a:srgbClr val="00B0F0"/>
                </a:solidFill>
              </a:rPr>
              <a:t>vio gran luz; </a:t>
            </a:r>
            <a:r>
              <a:rPr lang="es-ES" sz="2400" dirty="0">
                <a:solidFill>
                  <a:srgbClr val="92D050"/>
                </a:solidFill>
              </a:rPr>
              <a:t>los que moraban en tierra de sombra de muerte, </a:t>
            </a:r>
            <a:r>
              <a:rPr lang="es-ES" sz="2400" dirty="0">
                <a:solidFill>
                  <a:schemeClr val="bg1"/>
                </a:solidFill>
              </a:rPr>
              <a:t>luz resplandeció sobre ellos.</a:t>
            </a:r>
          </a:p>
        </p:txBody>
      </p:sp>
    </p:spTree>
    <p:extLst>
      <p:ext uri="{BB962C8B-B14F-4D97-AF65-F5344CB8AC3E}">
        <p14:creationId xmlns:p14="http://schemas.microsoft.com/office/powerpoint/2010/main" val="2736033936"/>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0"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9:1</a:t>
            </a:r>
          </a:p>
        </p:txBody>
      </p:sp>
      <p:sp>
        <p:nvSpPr>
          <p:cNvPr id="8" name="2 CuadroTexto"/>
          <p:cNvSpPr txBox="1"/>
          <p:nvPr/>
        </p:nvSpPr>
        <p:spPr>
          <a:xfrm>
            <a:off x="0" y="484569"/>
            <a:ext cx="9144000" cy="1567096"/>
          </a:xfrm>
          <a:prstGeom prst="rect">
            <a:avLst/>
          </a:prstGeom>
          <a:noFill/>
        </p:spPr>
        <p:txBody>
          <a:bodyPr wrap="square" rtlCol="0">
            <a:spAutoFit/>
          </a:bodyPr>
          <a:lstStyle/>
          <a:p>
            <a:pPr algn="ctr">
              <a:lnSpc>
                <a:spcPts val="2300"/>
              </a:lnSpc>
            </a:pPr>
            <a:r>
              <a:rPr lang="es-ES" sz="2400" dirty="0">
                <a:solidFill>
                  <a:schemeClr val="bg1"/>
                </a:solidFill>
              </a:rPr>
              <a:t> </a:t>
            </a:r>
            <a:r>
              <a:rPr lang="es-ES" sz="2400" dirty="0">
                <a:solidFill>
                  <a:srgbClr val="FFFF00"/>
                </a:solidFill>
              </a:rPr>
              <a:t>Mas no habrá siempre </a:t>
            </a:r>
            <a:r>
              <a:rPr lang="es-ES" sz="2400" dirty="0">
                <a:solidFill>
                  <a:srgbClr val="00B0F0"/>
                </a:solidFill>
              </a:rPr>
              <a:t>oscuridad para la que está ahora en angustia, </a:t>
            </a:r>
            <a:r>
              <a:rPr lang="es-ES" sz="2400" dirty="0">
                <a:solidFill>
                  <a:srgbClr val="92D050"/>
                </a:solidFill>
              </a:rPr>
              <a:t>tal como la aflicción que le vino en el tiempo que livianamente tocaron la primera vez a la tierra de Zabulón y a la tierra de Neftalí;</a:t>
            </a:r>
            <a:r>
              <a:rPr lang="es-ES" sz="2400" dirty="0">
                <a:solidFill>
                  <a:schemeClr val="bg1"/>
                </a:solidFill>
              </a:rPr>
              <a:t> </a:t>
            </a:r>
            <a:r>
              <a:rPr lang="es-ES" sz="2400" dirty="0">
                <a:solidFill>
                  <a:srgbClr val="FFFF00"/>
                </a:solidFill>
              </a:rPr>
              <a:t>pues al fin llenará de gloria el camino del mar, de aquel lado del Jordán, en Galilea de los gentiles.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9" name="1 CuadroTexto">
            <a:extLst>
              <a:ext uri="{FF2B5EF4-FFF2-40B4-BE49-F238E27FC236}">
                <a16:creationId xmlns:a16="http://schemas.microsoft.com/office/drawing/2014/main" id="{ADD6C03A-A685-4B44-AE49-CCAEE199EBD9}"/>
              </a:ext>
            </a:extLst>
          </p:cNvPr>
          <p:cNvSpPr txBox="1"/>
          <p:nvPr/>
        </p:nvSpPr>
        <p:spPr>
          <a:xfrm>
            <a:off x="6068558" y="184888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8:19</a:t>
            </a:r>
          </a:p>
        </p:txBody>
      </p:sp>
      <p:sp>
        <p:nvSpPr>
          <p:cNvPr id="12" name="2 CuadroTexto">
            <a:extLst>
              <a:ext uri="{FF2B5EF4-FFF2-40B4-BE49-F238E27FC236}">
                <a16:creationId xmlns:a16="http://schemas.microsoft.com/office/drawing/2014/main" id="{FC466A0C-86D8-4C3D-B568-D7DC7A533814}"/>
              </a:ext>
            </a:extLst>
          </p:cNvPr>
          <p:cNvSpPr txBox="1"/>
          <p:nvPr/>
        </p:nvSpPr>
        <p:spPr>
          <a:xfrm>
            <a:off x="5347462" y="2334359"/>
            <a:ext cx="3724530" cy="2246769"/>
          </a:xfrm>
          <a:prstGeom prst="rect">
            <a:avLst/>
          </a:prstGeom>
          <a:noFill/>
        </p:spPr>
        <p:txBody>
          <a:bodyPr wrap="square" rtlCol="0">
            <a:spAutoFit/>
          </a:bodyPr>
          <a:lstStyle/>
          <a:p>
            <a:pPr algn="ctr">
              <a:lnSpc>
                <a:spcPts val="2400"/>
              </a:lnSpc>
            </a:pPr>
            <a:r>
              <a:rPr lang="es-ES" sz="2400" dirty="0">
                <a:solidFill>
                  <a:srgbClr val="FFFF00"/>
                </a:solidFill>
              </a:rPr>
              <a:t>Y si os dijeren: </a:t>
            </a:r>
            <a:r>
              <a:rPr lang="es-ES" sz="2400" dirty="0">
                <a:solidFill>
                  <a:srgbClr val="00B0F0"/>
                </a:solidFill>
              </a:rPr>
              <a:t>Preguntad a los encantadores y a los adivinos, que susurran hablando, responded:</a:t>
            </a:r>
            <a:r>
              <a:rPr lang="es-ES" sz="2400" dirty="0">
                <a:solidFill>
                  <a:schemeClr val="bg1"/>
                </a:solidFill>
              </a:rPr>
              <a:t> </a:t>
            </a:r>
            <a:r>
              <a:rPr lang="es-ES" sz="2400" dirty="0">
                <a:solidFill>
                  <a:srgbClr val="FFFF00"/>
                </a:solidFill>
              </a:rPr>
              <a:t>¿No consultará el pueblo a su Dios?</a:t>
            </a:r>
            <a:r>
              <a:rPr lang="es-ES" sz="2400" dirty="0">
                <a:solidFill>
                  <a:schemeClr val="bg1"/>
                </a:solidFill>
              </a:rPr>
              <a:t> </a:t>
            </a:r>
            <a:r>
              <a:rPr lang="es-ES" sz="2400" dirty="0">
                <a:solidFill>
                  <a:srgbClr val="00B0F0"/>
                </a:solidFill>
              </a:rPr>
              <a:t>¿Consultará a los muertos por los vivos? </a:t>
            </a:r>
          </a:p>
        </p:txBody>
      </p:sp>
      <p:sp>
        <p:nvSpPr>
          <p:cNvPr id="13" name="1 CuadroTexto">
            <a:extLst>
              <a:ext uri="{FF2B5EF4-FFF2-40B4-BE49-F238E27FC236}">
                <a16:creationId xmlns:a16="http://schemas.microsoft.com/office/drawing/2014/main" id="{ADD6C03A-A685-4B44-AE49-CCAEE199EBD9}"/>
              </a:ext>
            </a:extLst>
          </p:cNvPr>
          <p:cNvSpPr txBox="1"/>
          <p:nvPr/>
        </p:nvSpPr>
        <p:spPr>
          <a:xfrm>
            <a:off x="1165436" y="349746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9:2</a:t>
            </a:r>
          </a:p>
        </p:txBody>
      </p:sp>
      <p:sp>
        <p:nvSpPr>
          <p:cNvPr id="14" name="2 CuadroTexto">
            <a:extLst>
              <a:ext uri="{FF2B5EF4-FFF2-40B4-BE49-F238E27FC236}">
                <a16:creationId xmlns:a16="http://schemas.microsoft.com/office/drawing/2014/main" id="{FC466A0C-86D8-4C3D-B568-D7DC7A533814}"/>
              </a:ext>
            </a:extLst>
          </p:cNvPr>
          <p:cNvSpPr txBox="1"/>
          <p:nvPr/>
        </p:nvSpPr>
        <p:spPr>
          <a:xfrm>
            <a:off x="0" y="3933056"/>
            <a:ext cx="4427984" cy="1323439"/>
          </a:xfrm>
          <a:prstGeom prst="rect">
            <a:avLst/>
          </a:prstGeom>
          <a:noFill/>
        </p:spPr>
        <p:txBody>
          <a:bodyPr wrap="square" rtlCol="0">
            <a:spAutoFit/>
          </a:bodyPr>
          <a:lstStyle/>
          <a:p>
            <a:pPr algn="ctr">
              <a:lnSpc>
                <a:spcPts val="2400"/>
              </a:lnSpc>
            </a:pPr>
            <a:r>
              <a:rPr lang="es-ES" sz="2400" dirty="0">
                <a:solidFill>
                  <a:srgbClr val="FFFF00"/>
                </a:solidFill>
              </a:rPr>
              <a:t>El pueblo que andaba en tinieblas </a:t>
            </a:r>
            <a:r>
              <a:rPr lang="es-ES" sz="2400" dirty="0">
                <a:solidFill>
                  <a:srgbClr val="00B0F0"/>
                </a:solidFill>
              </a:rPr>
              <a:t>vio gran luz; </a:t>
            </a:r>
            <a:r>
              <a:rPr lang="es-ES" sz="2400" dirty="0">
                <a:solidFill>
                  <a:srgbClr val="92D050"/>
                </a:solidFill>
              </a:rPr>
              <a:t>los que moraban en tierra de sombra de muerte, </a:t>
            </a:r>
            <a:r>
              <a:rPr lang="es-ES" sz="2400" dirty="0">
                <a:solidFill>
                  <a:srgbClr val="FFFF00"/>
                </a:solidFill>
              </a:rPr>
              <a:t>luz resplandeció sobre ellos.</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9:6</a:t>
            </a: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chemeClr val="bg1"/>
                </a:solidFill>
              </a:rPr>
              <a:t>Porque un niño nos es nacido, hijo nos es dado, y el principado sobre su hombro; y se llamará su nombre Admirable, Consejero, Dios Fuerte, Padre Eterno, Príncipe de Paz.</a:t>
            </a:r>
          </a:p>
        </p:txBody>
      </p:sp>
    </p:spTree>
    <p:extLst>
      <p:ext uri="{BB962C8B-B14F-4D97-AF65-F5344CB8AC3E}">
        <p14:creationId xmlns:p14="http://schemas.microsoft.com/office/powerpoint/2010/main" val="22067901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0"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9:1</a:t>
            </a:r>
          </a:p>
        </p:txBody>
      </p:sp>
      <p:sp>
        <p:nvSpPr>
          <p:cNvPr id="8" name="2 CuadroTexto"/>
          <p:cNvSpPr txBox="1"/>
          <p:nvPr/>
        </p:nvSpPr>
        <p:spPr>
          <a:xfrm>
            <a:off x="0" y="484569"/>
            <a:ext cx="9144000" cy="1567096"/>
          </a:xfrm>
          <a:prstGeom prst="rect">
            <a:avLst/>
          </a:prstGeom>
          <a:noFill/>
        </p:spPr>
        <p:txBody>
          <a:bodyPr wrap="square" rtlCol="0">
            <a:spAutoFit/>
          </a:bodyPr>
          <a:lstStyle/>
          <a:p>
            <a:pPr algn="ctr">
              <a:lnSpc>
                <a:spcPts val="2300"/>
              </a:lnSpc>
            </a:pPr>
            <a:r>
              <a:rPr lang="es-ES" sz="2400" dirty="0">
                <a:solidFill>
                  <a:schemeClr val="bg1"/>
                </a:solidFill>
              </a:rPr>
              <a:t> </a:t>
            </a:r>
            <a:r>
              <a:rPr lang="es-ES" sz="2400" dirty="0">
                <a:solidFill>
                  <a:srgbClr val="FFFF00"/>
                </a:solidFill>
              </a:rPr>
              <a:t>Mas no habrá siempre </a:t>
            </a:r>
            <a:r>
              <a:rPr lang="es-ES" sz="2400" dirty="0">
                <a:solidFill>
                  <a:srgbClr val="00B0F0"/>
                </a:solidFill>
              </a:rPr>
              <a:t>oscuridad para la que está ahora en angustia, </a:t>
            </a:r>
            <a:r>
              <a:rPr lang="es-ES" sz="2400" dirty="0">
                <a:solidFill>
                  <a:srgbClr val="92D050"/>
                </a:solidFill>
              </a:rPr>
              <a:t>tal como la aflicción que le vino en el tiempo que livianamente tocaron la primera vez a la tierra de Zabulón y a la tierra de Neftalí;</a:t>
            </a:r>
            <a:r>
              <a:rPr lang="es-ES" sz="2400" dirty="0">
                <a:solidFill>
                  <a:schemeClr val="bg1"/>
                </a:solidFill>
              </a:rPr>
              <a:t> </a:t>
            </a:r>
            <a:r>
              <a:rPr lang="es-ES" sz="2400" dirty="0">
                <a:solidFill>
                  <a:srgbClr val="FFFF00"/>
                </a:solidFill>
              </a:rPr>
              <a:t>pues al fin llenará de gloria el camino del mar, de aquel lado del Jordán, en Galilea de los gentiles.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9" name="1 CuadroTexto">
            <a:extLst>
              <a:ext uri="{FF2B5EF4-FFF2-40B4-BE49-F238E27FC236}">
                <a16:creationId xmlns:a16="http://schemas.microsoft.com/office/drawing/2014/main" id="{ADD6C03A-A685-4B44-AE49-CCAEE199EBD9}"/>
              </a:ext>
            </a:extLst>
          </p:cNvPr>
          <p:cNvSpPr txBox="1"/>
          <p:nvPr/>
        </p:nvSpPr>
        <p:spPr>
          <a:xfrm>
            <a:off x="6068558" y="184888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8:19</a:t>
            </a:r>
          </a:p>
        </p:txBody>
      </p:sp>
      <p:sp>
        <p:nvSpPr>
          <p:cNvPr id="12" name="2 CuadroTexto">
            <a:extLst>
              <a:ext uri="{FF2B5EF4-FFF2-40B4-BE49-F238E27FC236}">
                <a16:creationId xmlns:a16="http://schemas.microsoft.com/office/drawing/2014/main" id="{FC466A0C-86D8-4C3D-B568-D7DC7A533814}"/>
              </a:ext>
            </a:extLst>
          </p:cNvPr>
          <p:cNvSpPr txBox="1"/>
          <p:nvPr/>
        </p:nvSpPr>
        <p:spPr>
          <a:xfrm>
            <a:off x="5347462" y="2334359"/>
            <a:ext cx="3724530" cy="2246769"/>
          </a:xfrm>
          <a:prstGeom prst="rect">
            <a:avLst/>
          </a:prstGeom>
          <a:noFill/>
        </p:spPr>
        <p:txBody>
          <a:bodyPr wrap="square" rtlCol="0">
            <a:spAutoFit/>
          </a:bodyPr>
          <a:lstStyle/>
          <a:p>
            <a:pPr algn="ctr">
              <a:lnSpc>
                <a:spcPts val="2400"/>
              </a:lnSpc>
            </a:pPr>
            <a:r>
              <a:rPr lang="es-ES" sz="2400" dirty="0">
                <a:solidFill>
                  <a:srgbClr val="FFFF00"/>
                </a:solidFill>
              </a:rPr>
              <a:t>Y si os dijeren: </a:t>
            </a:r>
            <a:r>
              <a:rPr lang="es-ES" sz="2400" dirty="0">
                <a:solidFill>
                  <a:srgbClr val="00B0F0"/>
                </a:solidFill>
              </a:rPr>
              <a:t>Preguntad a los encantadores y a los adivinos, que susurran hablando, responded:</a:t>
            </a:r>
            <a:r>
              <a:rPr lang="es-ES" sz="2400" dirty="0">
                <a:solidFill>
                  <a:schemeClr val="bg1"/>
                </a:solidFill>
              </a:rPr>
              <a:t> </a:t>
            </a:r>
            <a:r>
              <a:rPr lang="es-ES" sz="2400" dirty="0">
                <a:solidFill>
                  <a:srgbClr val="FFFF00"/>
                </a:solidFill>
              </a:rPr>
              <a:t>¿No consultará el pueblo a su Dios?</a:t>
            </a:r>
            <a:r>
              <a:rPr lang="es-ES" sz="2400" dirty="0">
                <a:solidFill>
                  <a:schemeClr val="bg1"/>
                </a:solidFill>
              </a:rPr>
              <a:t> </a:t>
            </a:r>
            <a:r>
              <a:rPr lang="es-ES" sz="2400" dirty="0">
                <a:solidFill>
                  <a:srgbClr val="00B0F0"/>
                </a:solidFill>
              </a:rPr>
              <a:t>¿Consultará a los muertos por los vivos? </a:t>
            </a:r>
          </a:p>
        </p:txBody>
      </p:sp>
      <p:sp>
        <p:nvSpPr>
          <p:cNvPr id="13" name="1 CuadroTexto">
            <a:extLst>
              <a:ext uri="{FF2B5EF4-FFF2-40B4-BE49-F238E27FC236}">
                <a16:creationId xmlns:a16="http://schemas.microsoft.com/office/drawing/2014/main" id="{ADD6C03A-A685-4B44-AE49-CCAEE199EBD9}"/>
              </a:ext>
            </a:extLst>
          </p:cNvPr>
          <p:cNvSpPr txBox="1"/>
          <p:nvPr/>
        </p:nvSpPr>
        <p:spPr>
          <a:xfrm>
            <a:off x="1165436" y="349746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9:2</a:t>
            </a:r>
          </a:p>
        </p:txBody>
      </p:sp>
      <p:sp>
        <p:nvSpPr>
          <p:cNvPr id="14" name="2 CuadroTexto">
            <a:extLst>
              <a:ext uri="{FF2B5EF4-FFF2-40B4-BE49-F238E27FC236}">
                <a16:creationId xmlns:a16="http://schemas.microsoft.com/office/drawing/2014/main" id="{FC466A0C-86D8-4C3D-B568-D7DC7A533814}"/>
              </a:ext>
            </a:extLst>
          </p:cNvPr>
          <p:cNvSpPr txBox="1"/>
          <p:nvPr/>
        </p:nvSpPr>
        <p:spPr>
          <a:xfrm>
            <a:off x="0" y="3933056"/>
            <a:ext cx="4427984" cy="1323439"/>
          </a:xfrm>
          <a:prstGeom prst="rect">
            <a:avLst/>
          </a:prstGeom>
          <a:noFill/>
        </p:spPr>
        <p:txBody>
          <a:bodyPr wrap="square" rtlCol="0">
            <a:spAutoFit/>
          </a:bodyPr>
          <a:lstStyle/>
          <a:p>
            <a:pPr algn="ctr">
              <a:lnSpc>
                <a:spcPts val="2400"/>
              </a:lnSpc>
            </a:pPr>
            <a:r>
              <a:rPr lang="es-ES" sz="2400" dirty="0">
                <a:solidFill>
                  <a:srgbClr val="FFFF00"/>
                </a:solidFill>
              </a:rPr>
              <a:t>El pueblo que andaba en tinieblas </a:t>
            </a:r>
            <a:r>
              <a:rPr lang="es-ES" sz="2400" dirty="0">
                <a:solidFill>
                  <a:srgbClr val="00B0F0"/>
                </a:solidFill>
              </a:rPr>
              <a:t>vio gran luz; </a:t>
            </a:r>
            <a:r>
              <a:rPr lang="es-ES" sz="2400" dirty="0">
                <a:solidFill>
                  <a:srgbClr val="92D050"/>
                </a:solidFill>
              </a:rPr>
              <a:t>los que moraban en tierra de sombra de muerte, </a:t>
            </a:r>
            <a:r>
              <a:rPr lang="es-ES" sz="2400" dirty="0">
                <a:solidFill>
                  <a:srgbClr val="FFFF00"/>
                </a:solidFill>
              </a:rPr>
              <a:t>luz resplandeció sobre ellos.</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chemeClr val="bg1"/>
                </a:solidFill>
              </a:rPr>
              <a:t>y el principado sobre su hombro; y se llamará su nombre Admirable, Consejero, Dios Fuerte, Padre Eterno, Príncipe de Paz.</a:t>
            </a:r>
          </a:p>
        </p:txBody>
      </p:sp>
    </p:spTree>
    <p:extLst>
      <p:ext uri="{BB962C8B-B14F-4D97-AF65-F5344CB8AC3E}">
        <p14:creationId xmlns:p14="http://schemas.microsoft.com/office/powerpoint/2010/main" val="834325263"/>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0"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9:1</a:t>
            </a:r>
          </a:p>
        </p:txBody>
      </p:sp>
      <p:sp>
        <p:nvSpPr>
          <p:cNvPr id="8" name="2 CuadroTexto"/>
          <p:cNvSpPr txBox="1"/>
          <p:nvPr/>
        </p:nvSpPr>
        <p:spPr>
          <a:xfrm>
            <a:off x="0" y="484569"/>
            <a:ext cx="9144000" cy="1567096"/>
          </a:xfrm>
          <a:prstGeom prst="rect">
            <a:avLst/>
          </a:prstGeom>
          <a:noFill/>
        </p:spPr>
        <p:txBody>
          <a:bodyPr wrap="square" rtlCol="0">
            <a:spAutoFit/>
          </a:bodyPr>
          <a:lstStyle/>
          <a:p>
            <a:pPr algn="ctr">
              <a:lnSpc>
                <a:spcPts val="2300"/>
              </a:lnSpc>
            </a:pPr>
            <a:r>
              <a:rPr lang="es-ES" sz="2400" dirty="0">
                <a:solidFill>
                  <a:schemeClr val="bg1"/>
                </a:solidFill>
              </a:rPr>
              <a:t> </a:t>
            </a:r>
            <a:r>
              <a:rPr lang="es-ES" sz="2400" dirty="0">
                <a:solidFill>
                  <a:srgbClr val="FFFF00"/>
                </a:solidFill>
              </a:rPr>
              <a:t>Mas no habrá siempre </a:t>
            </a:r>
            <a:r>
              <a:rPr lang="es-ES" sz="2400" dirty="0">
                <a:solidFill>
                  <a:srgbClr val="00B0F0"/>
                </a:solidFill>
              </a:rPr>
              <a:t>oscuridad para la que está ahora en angustia, </a:t>
            </a:r>
            <a:r>
              <a:rPr lang="es-ES" sz="2400" dirty="0">
                <a:solidFill>
                  <a:srgbClr val="92D050"/>
                </a:solidFill>
              </a:rPr>
              <a:t>tal como la aflicción que le vino en el tiempo que livianamente tocaron la primera vez a la tierra de Zabulón y a la tierra de Neftalí;</a:t>
            </a:r>
            <a:r>
              <a:rPr lang="es-ES" sz="2400" dirty="0">
                <a:solidFill>
                  <a:schemeClr val="bg1"/>
                </a:solidFill>
              </a:rPr>
              <a:t> </a:t>
            </a:r>
            <a:r>
              <a:rPr lang="es-ES" sz="2400" dirty="0">
                <a:solidFill>
                  <a:srgbClr val="FFFF00"/>
                </a:solidFill>
              </a:rPr>
              <a:t>pues al fin llenará de gloria el camino del mar, de aquel lado del Jordán, en Galilea de los gentiles.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9" name="1 CuadroTexto">
            <a:extLst>
              <a:ext uri="{FF2B5EF4-FFF2-40B4-BE49-F238E27FC236}">
                <a16:creationId xmlns:a16="http://schemas.microsoft.com/office/drawing/2014/main" id="{ADD6C03A-A685-4B44-AE49-CCAEE199EBD9}"/>
              </a:ext>
            </a:extLst>
          </p:cNvPr>
          <p:cNvSpPr txBox="1"/>
          <p:nvPr/>
        </p:nvSpPr>
        <p:spPr>
          <a:xfrm>
            <a:off x="6068558" y="184888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8:19</a:t>
            </a:r>
          </a:p>
        </p:txBody>
      </p:sp>
      <p:sp>
        <p:nvSpPr>
          <p:cNvPr id="12" name="2 CuadroTexto">
            <a:extLst>
              <a:ext uri="{FF2B5EF4-FFF2-40B4-BE49-F238E27FC236}">
                <a16:creationId xmlns:a16="http://schemas.microsoft.com/office/drawing/2014/main" id="{FC466A0C-86D8-4C3D-B568-D7DC7A533814}"/>
              </a:ext>
            </a:extLst>
          </p:cNvPr>
          <p:cNvSpPr txBox="1"/>
          <p:nvPr/>
        </p:nvSpPr>
        <p:spPr>
          <a:xfrm>
            <a:off x="5347462" y="2334359"/>
            <a:ext cx="3724530" cy="2246769"/>
          </a:xfrm>
          <a:prstGeom prst="rect">
            <a:avLst/>
          </a:prstGeom>
          <a:noFill/>
        </p:spPr>
        <p:txBody>
          <a:bodyPr wrap="square" rtlCol="0">
            <a:spAutoFit/>
          </a:bodyPr>
          <a:lstStyle/>
          <a:p>
            <a:pPr algn="ctr">
              <a:lnSpc>
                <a:spcPts val="2400"/>
              </a:lnSpc>
            </a:pPr>
            <a:r>
              <a:rPr lang="es-ES" sz="2400" dirty="0">
                <a:solidFill>
                  <a:srgbClr val="FFFF00"/>
                </a:solidFill>
              </a:rPr>
              <a:t>Y si os dijeren: </a:t>
            </a:r>
            <a:r>
              <a:rPr lang="es-ES" sz="2400" dirty="0">
                <a:solidFill>
                  <a:srgbClr val="00B0F0"/>
                </a:solidFill>
              </a:rPr>
              <a:t>Preguntad a los encantadores y a los adivinos, que susurran hablando, responded:</a:t>
            </a:r>
            <a:r>
              <a:rPr lang="es-ES" sz="2400" dirty="0">
                <a:solidFill>
                  <a:schemeClr val="bg1"/>
                </a:solidFill>
              </a:rPr>
              <a:t> </a:t>
            </a:r>
            <a:r>
              <a:rPr lang="es-ES" sz="2400" dirty="0">
                <a:solidFill>
                  <a:srgbClr val="FFFF00"/>
                </a:solidFill>
              </a:rPr>
              <a:t>¿No consultará el pueblo a su Dios?</a:t>
            </a:r>
            <a:r>
              <a:rPr lang="es-ES" sz="2400" dirty="0">
                <a:solidFill>
                  <a:schemeClr val="bg1"/>
                </a:solidFill>
              </a:rPr>
              <a:t> </a:t>
            </a:r>
            <a:r>
              <a:rPr lang="es-ES" sz="2400" dirty="0">
                <a:solidFill>
                  <a:srgbClr val="00B0F0"/>
                </a:solidFill>
              </a:rPr>
              <a:t>¿Consultará a los muertos por los vivos? </a:t>
            </a:r>
          </a:p>
        </p:txBody>
      </p:sp>
      <p:sp>
        <p:nvSpPr>
          <p:cNvPr id="13" name="1 CuadroTexto">
            <a:extLst>
              <a:ext uri="{FF2B5EF4-FFF2-40B4-BE49-F238E27FC236}">
                <a16:creationId xmlns:a16="http://schemas.microsoft.com/office/drawing/2014/main" id="{ADD6C03A-A685-4B44-AE49-CCAEE199EBD9}"/>
              </a:ext>
            </a:extLst>
          </p:cNvPr>
          <p:cNvSpPr txBox="1"/>
          <p:nvPr/>
        </p:nvSpPr>
        <p:spPr>
          <a:xfrm>
            <a:off x="1165436" y="349746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9:2</a:t>
            </a:r>
          </a:p>
        </p:txBody>
      </p:sp>
      <p:sp>
        <p:nvSpPr>
          <p:cNvPr id="14" name="2 CuadroTexto">
            <a:extLst>
              <a:ext uri="{FF2B5EF4-FFF2-40B4-BE49-F238E27FC236}">
                <a16:creationId xmlns:a16="http://schemas.microsoft.com/office/drawing/2014/main" id="{FC466A0C-86D8-4C3D-B568-D7DC7A533814}"/>
              </a:ext>
            </a:extLst>
          </p:cNvPr>
          <p:cNvSpPr txBox="1"/>
          <p:nvPr/>
        </p:nvSpPr>
        <p:spPr>
          <a:xfrm>
            <a:off x="0" y="3933056"/>
            <a:ext cx="4427984" cy="1323439"/>
          </a:xfrm>
          <a:prstGeom prst="rect">
            <a:avLst/>
          </a:prstGeom>
          <a:noFill/>
        </p:spPr>
        <p:txBody>
          <a:bodyPr wrap="square" rtlCol="0">
            <a:spAutoFit/>
          </a:bodyPr>
          <a:lstStyle/>
          <a:p>
            <a:pPr algn="ctr">
              <a:lnSpc>
                <a:spcPts val="2400"/>
              </a:lnSpc>
            </a:pPr>
            <a:r>
              <a:rPr lang="es-ES" sz="2400" dirty="0">
                <a:solidFill>
                  <a:srgbClr val="FFFF00"/>
                </a:solidFill>
              </a:rPr>
              <a:t>El pueblo que andaba en tinieblas </a:t>
            </a:r>
            <a:r>
              <a:rPr lang="es-ES" sz="2400" dirty="0">
                <a:solidFill>
                  <a:srgbClr val="00B0F0"/>
                </a:solidFill>
              </a:rPr>
              <a:t>vio gran luz; </a:t>
            </a:r>
            <a:r>
              <a:rPr lang="es-ES" sz="2400" dirty="0">
                <a:solidFill>
                  <a:srgbClr val="92D050"/>
                </a:solidFill>
              </a:rPr>
              <a:t>los que moraban en tierra de sombra de muerte, </a:t>
            </a:r>
            <a:r>
              <a:rPr lang="es-ES" sz="2400" dirty="0">
                <a:solidFill>
                  <a:srgbClr val="FFFF00"/>
                </a:solidFill>
              </a:rPr>
              <a:t>luz resplandeció sobre ellos.</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chemeClr val="bg1"/>
                </a:solidFill>
              </a:rPr>
              <a:t>y se llamará su nombre Admirable, Consejero, Dios Fuerte, Padre Eterno, Príncipe de Paz.</a:t>
            </a:r>
          </a:p>
        </p:txBody>
      </p:sp>
    </p:spTree>
    <p:extLst>
      <p:ext uri="{BB962C8B-B14F-4D97-AF65-F5344CB8AC3E}">
        <p14:creationId xmlns:p14="http://schemas.microsoft.com/office/powerpoint/2010/main" val="414538024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0"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9:1</a:t>
            </a:r>
          </a:p>
        </p:txBody>
      </p:sp>
      <p:sp>
        <p:nvSpPr>
          <p:cNvPr id="8" name="2 CuadroTexto"/>
          <p:cNvSpPr txBox="1"/>
          <p:nvPr/>
        </p:nvSpPr>
        <p:spPr>
          <a:xfrm>
            <a:off x="0" y="484569"/>
            <a:ext cx="9144000" cy="1567096"/>
          </a:xfrm>
          <a:prstGeom prst="rect">
            <a:avLst/>
          </a:prstGeom>
          <a:noFill/>
        </p:spPr>
        <p:txBody>
          <a:bodyPr wrap="square" rtlCol="0">
            <a:spAutoFit/>
          </a:bodyPr>
          <a:lstStyle/>
          <a:p>
            <a:pPr algn="ctr">
              <a:lnSpc>
                <a:spcPts val="2300"/>
              </a:lnSpc>
            </a:pPr>
            <a:r>
              <a:rPr lang="es-ES" sz="2400" dirty="0">
                <a:solidFill>
                  <a:schemeClr val="bg1"/>
                </a:solidFill>
              </a:rPr>
              <a:t> </a:t>
            </a:r>
            <a:r>
              <a:rPr lang="es-ES" sz="2400" dirty="0">
                <a:solidFill>
                  <a:srgbClr val="FFFF00"/>
                </a:solidFill>
              </a:rPr>
              <a:t>Mas no habrá siempre </a:t>
            </a:r>
            <a:r>
              <a:rPr lang="es-ES" sz="2400" dirty="0">
                <a:solidFill>
                  <a:srgbClr val="00B0F0"/>
                </a:solidFill>
              </a:rPr>
              <a:t>oscuridad para la que está ahora en angustia, </a:t>
            </a:r>
            <a:r>
              <a:rPr lang="es-ES" sz="2400" dirty="0">
                <a:solidFill>
                  <a:srgbClr val="92D050"/>
                </a:solidFill>
              </a:rPr>
              <a:t>tal como la aflicción que le vino en el tiempo que livianamente tocaron la primera vez a la tierra de Zabulón y a la tierra de Neftalí;</a:t>
            </a:r>
            <a:r>
              <a:rPr lang="es-ES" sz="2400" dirty="0">
                <a:solidFill>
                  <a:schemeClr val="bg1"/>
                </a:solidFill>
              </a:rPr>
              <a:t> </a:t>
            </a:r>
            <a:r>
              <a:rPr lang="es-ES" sz="2400" dirty="0">
                <a:solidFill>
                  <a:srgbClr val="FFFF00"/>
                </a:solidFill>
              </a:rPr>
              <a:t>pues al fin llenará de gloria el camino del mar, de aquel lado del Jordán, en Galilea de los gentiles.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9" name="1 CuadroTexto">
            <a:extLst>
              <a:ext uri="{FF2B5EF4-FFF2-40B4-BE49-F238E27FC236}">
                <a16:creationId xmlns:a16="http://schemas.microsoft.com/office/drawing/2014/main" id="{ADD6C03A-A685-4B44-AE49-CCAEE199EBD9}"/>
              </a:ext>
            </a:extLst>
          </p:cNvPr>
          <p:cNvSpPr txBox="1"/>
          <p:nvPr/>
        </p:nvSpPr>
        <p:spPr>
          <a:xfrm>
            <a:off x="6068558" y="184888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8:19</a:t>
            </a:r>
          </a:p>
        </p:txBody>
      </p:sp>
      <p:sp>
        <p:nvSpPr>
          <p:cNvPr id="12" name="2 CuadroTexto">
            <a:extLst>
              <a:ext uri="{FF2B5EF4-FFF2-40B4-BE49-F238E27FC236}">
                <a16:creationId xmlns:a16="http://schemas.microsoft.com/office/drawing/2014/main" id="{FC466A0C-86D8-4C3D-B568-D7DC7A533814}"/>
              </a:ext>
            </a:extLst>
          </p:cNvPr>
          <p:cNvSpPr txBox="1"/>
          <p:nvPr/>
        </p:nvSpPr>
        <p:spPr>
          <a:xfrm>
            <a:off x="5347462" y="2334359"/>
            <a:ext cx="3724530" cy="2246769"/>
          </a:xfrm>
          <a:prstGeom prst="rect">
            <a:avLst/>
          </a:prstGeom>
          <a:noFill/>
        </p:spPr>
        <p:txBody>
          <a:bodyPr wrap="square" rtlCol="0">
            <a:spAutoFit/>
          </a:bodyPr>
          <a:lstStyle/>
          <a:p>
            <a:pPr algn="ctr">
              <a:lnSpc>
                <a:spcPts val="2400"/>
              </a:lnSpc>
            </a:pPr>
            <a:r>
              <a:rPr lang="es-ES" sz="2400" dirty="0">
                <a:solidFill>
                  <a:srgbClr val="FFFF00"/>
                </a:solidFill>
              </a:rPr>
              <a:t>Y si os dijeren: </a:t>
            </a:r>
            <a:r>
              <a:rPr lang="es-ES" sz="2400" dirty="0">
                <a:solidFill>
                  <a:srgbClr val="00B0F0"/>
                </a:solidFill>
              </a:rPr>
              <a:t>Preguntad a los encantadores y a los adivinos, que susurran hablando, responded:</a:t>
            </a:r>
            <a:r>
              <a:rPr lang="es-ES" sz="2400" dirty="0">
                <a:solidFill>
                  <a:schemeClr val="bg1"/>
                </a:solidFill>
              </a:rPr>
              <a:t> </a:t>
            </a:r>
            <a:r>
              <a:rPr lang="es-ES" sz="2400" dirty="0">
                <a:solidFill>
                  <a:srgbClr val="FFFF00"/>
                </a:solidFill>
              </a:rPr>
              <a:t>¿No consultará el pueblo a su Dios?</a:t>
            </a:r>
            <a:r>
              <a:rPr lang="es-ES" sz="2400" dirty="0">
                <a:solidFill>
                  <a:schemeClr val="bg1"/>
                </a:solidFill>
              </a:rPr>
              <a:t> </a:t>
            </a:r>
            <a:r>
              <a:rPr lang="es-ES" sz="2400" dirty="0">
                <a:solidFill>
                  <a:srgbClr val="00B0F0"/>
                </a:solidFill>
              </a:rPr>
              <a:t>¿Consultará a los muertos por los vivos? </a:t>
            </a:r>
          </a:p>
        </p:txBody>
      </p:sp>
      <p:sp>
        <p:nvSpPr>
          <p:cNvPr id="13" name="1 CuadroTexto">
            <a:extLst>
              <a:ext uri="{FF2B5EF4-FFF2-40B4-BE49-F238E27FC236}">
                <a16:creationId xmlns:a16="http://schemas.microsoft.com/office/drawing/2014/main" id="{ADD6C03A-A685-4B44-AE49-CCAEE199EBD9}"/>
              </a:ext>
            </a:extLst>
          </p:cNvPr>
          <p:cNvSpPr txBox="1"/>
          <p:nvPr/>
        </p:nvSpPr>
        <p:spPr>
          <a:xfrm>
            <a:off x="1165436" y="349746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9:2</a:t>
            </a:r>
          </a:p>
        </p:txBody>
      </p:sp>
      <p:sp>
        <p:nvSpPr>
          <p:cNvPr id="14" name="2 CuadroTexto">
            <a:extLst>
              <a:ext uri="{FF2B5EF4-FFF2-40B4-BE49-F238E27FC236}">
                <a16:creationId xmlns:a16="http://schemas.microsoft.com/office/drawing/2014/main" id="{FC466A0C-86D8-4C3D-B568-D7DC7A533814}"/>
              </a:ext>
            </a:extLst>
          </p:cNvPr>
          <p:cNvSpPr txBox="1"/>
          <p:nvPr/>
        </p:nvSpPr>
        <p:spPr>
          <a:xfrm>
            <a:off x="0" y="3933056"/>
            <a:ext cx="4427984" cy="1323439"/>
          </a:xfrm>
          <a:prstGeom prst="rect">
            <a:avLst/>
          </a:prstGeom>
          <a:noFill/>
        </p:spPr>
        <p:txBody>
          <a:bodyPr wrap="square" rtlCol="0">
            <a:spAutoFit/>
          </a:bodyPr>
          <a:lstStyle/>
          <a:p>
            <a:pPr algn="ctr">
              <a:lnSpc>
                <a:spcPts val="2400"/>
              </a:lnSpc>
            </a:pPr>
            <a:r>
              <a:rPr lang="es-ES" sz="2400" dirty="0">
                <a:solidFill>
                  <a:srgbClr val="FFFF00"/>
                </a:solidFill>
              </a:rPr>
              <a:t>El pueblo que andaba en tinieblas </a:t>
            </a:r>
            <a:r>
              <a:rPr lang="es-ES" sz="2400" dirty="0">
                <a:solidFill>
                  <a:srgbClr val="00B0F0"/>
                </a:solidFill>
              </a:rPr>
              <a:t>vio gran luz; </a:t>
            </a:r>
            <a:r>
              <a:rPr lang="es-ES" sz="2400" dirty="0">
                <a:solidFill>
                  <a:srgbClr val="92D050"/>
                </a:solidFill>
              </a:rPr>
              <a:t>los que moraban en tierra de sombra de muerte, </a:t>
            </a:r>
            <a:r>
              <a:rPr lang="es-ES" sz="2400" dirty="0">
                <a:solidFill>
                  <a:srgbClr val="FFFF00"/>
                </a:solidFill>
              </a:rPr>
              <a:t>luz resplandeció sobre ellos.</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se llamará su nombre Admirable, Consejero, Dios Fuerte, Padre Eterno, Príncipe de Paz.</a:t>
            </a:r>
          </a:p>
        </p:txBody>
      </p:sp>
    </p:spTree>
    <p:extLst>
      <p:ext uri="{BB962C8B-B14F-4D97-AF65-F5344CB8AC3E}">
        <p14:creationId xmlns:p14="http://schemas.microsoft.com/office/powerpoint/2010/main" val="417607680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0"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9:1</a:t>
            </a:r>
          </a:p>
        </p:txBody>
      </p:sp>
      <p:sp>
        <p:nvSpPr>
          <p:cNvPr id="8" name="2 CuadroTexto"/>
          <p:cNvSpPr txBox="1"/>
          <p:nvPr/>
        </p:nvSpPr>
        <p:spPr>
          <a:xfrm>
            <a:off x="0" y="484569"/>
            <a:ext cx="9144000" cy="1567096"/>
          </a:xfrm>
          <a:prstGeom prst="rect">
            <a:avLst/>
          </a:prstGeom>
          <a:noFill/>
        </p:spPr>
        <p:txBody>
          <a:bodyPr wrap="square" rtlCol="0">
            <a:spAutoFit/>
          </a:bodyPr>
          <a:lstStyle/>
          <a:p>
            <a:pPr algn="ctr">
              <a:lnSpc>
                <a:spcPts val="2300"/>
              </a:lnSpc>
            </a:pPr>
            <a:r>
              <a:rPr lang="es-ES" sz="2400" dirty="0">
                <a:solidFill>
                  <a:schemeClr val="bg1"/>
                </a:solidFill>
              </a:rPr>
              <a:t> </a:t>
            </a:r>
            <a:r>
              <a:rPr lang="es-ES" sz="2400" dirty="0">
                <a:solidFill>
                  <a:srgbClr val="FFFF00"/>
                </a:solidFill>
              </a:rPr>
              <a:t>Mas no habrá siempre </a:t>
            </a:r>
            <a:r>
              <a:rPr lang="es-ES" sz="2400" dirty="0">
                <a:solidFill>
                  <a:srgbClr val="00B0F0"/>
                </a:solidFill>
              </a:rPr>
              <a:t>oscuridad para la que está ahora en angustia, </a:t>
            </a:r>
            <a:r>
              <a:rPr lang="es-ES" sz="2400" dirty="0">
                <a:solidFill>
                  <a:srgbClr val="92D050"/>
                </a:solidFill>
              </a:rPr>
              <a:t>tal como la aflicción que le vino en el tiempo que livianamente tocaron la primera vez a la tierra de Zabulón y a la tierra de Neftalí;</a:t>
            </a:r>
            <a:r>
              <a:rPr lang="es-ES" sz="2400" dirty="0">
                <a:solidFill>
                  <a:schemeClr val="bg1"/>
                </a:solidFill>
              </a:rPr>
              <a:t> </a:t>
            </a:r>
            <a:r>
              <a:rPr lang="es-ES" sz="2400" dirty="0">
                <a:solidFill>
                  <a:srgbClr val="FFFF00"/>
                </a:solidFill>
              </a:rPr>
              <a:t>pues al fin llenará de gloria el camino del mar, de aquel lado del Jordán, en Galilea de los gentiles.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0" name="1 CuadroTexto">
            <a:extLst>
              <a:ext uri="{FF2B5EF4-FFF2-40B4-BE49-F238E27FC236}">
                <a16:creationId xmlns:a16="http://schemas.microsoft.com/office/drawing/2014/main" id="{ADD6C03A-A685-4B44-AE49-CCAEE199EBD9}"/>
              </a:ext>
            </a:extLst>
          </p:cNvPr>
          <p:cNvSpPr txBox="1"/>
          <p:nvPr/>
        </p:nvSpPr>
        <p:spPr>
          <a:xfrm>
            <a:off x="796980" y="1908121"/>
            <a:ext cx="298293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4:12-15</a:t>
            </a:r>
          </a:p>
        </p:txBody>
      </p:sp>
      <p:sp>
        <p:nvSpPr>
          <p:cNvPr id="11" name="2 CuadroTexto">
            <a:extLst>
              <a:ext uri="{FF2B5EF4-FFF2-40B4-BE49-F238E27FC236}">
                <a16:creationId xmlns:a16="http://schemas.microsoft.com/office/drawing/2014/main" id="{FC466A0C-86D8-4C3D-B568-D7DC7A533814}"/>
              </a:ext>
            </a:extLst>
          </p:cNvPr>
          <p:cNvSpPr txBox="1"/>
          <p:nvPr/>
        </p:nvSpPr>
        <p:spPr>
          <a:xfrm>
            <a:off x="0" y="2403366"/>
            <a:ext cx="4644008" cy="3041858"/>
          </a:xfrm>
          <a:prstGeom prst="rect">
            <a:avLst/>
          </a:prstGeom>
          <a:noFill/>
        </p:spPr>
        <p:txBody>
          <a:bodyPr wrap="square" rtlCol="0">
            <a:spAutoFit/>
          </a:bodyPr>
          <a:lstStyle/>
          <a:p>
            <a:pPr algn="ctr">
              <a:lnSpc>
                <a:spcPts val="2300"/>
              </a:lnSpc>
            </a:pPr>
            <a:r>
              <a:rPr lang="es-ES" sz="2400" dirty="0">
                <a:solidFill>
                  <a:schemeClr val="bg1"/>
                </a:solidFill>
              </a:rPr>
              <a:t>Cuando Jesús oyó que Juan estaba preso, volvió a Galilea; y dejando a Nazaret, vino y habitó en </a:t>
            </a:r>
            <a:r>
              <a:rPr lang="es-ES" sz="2400" dirty="0" err="1">
                <a:solidFill>
                  <a:schemeClr val="bg1"/>
                </a:solidFill>
              </a:rPr>
              <a:t>Capernaum</a:t>
            </a:r>
            <a:r>
              <a:rPr lang="es-ES" sz="2400" dirty="0">
                <a:solidFill>
                  <a:schemeClr val="bg1"/>
                </a:solidFill>
              </a:rPr>
              <a:t>, ciudad marítima, en la región de Zabulón y de Neftalí, para que se cumpliese lo dicho por el profeta Isaías, cuando dijo: Tierra de Zabulón y tierra de Neftalí, Camino del mar, al otro lado del Jordán, Galilea de los gentiles.</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se llamará su nombre Admirable, Consejero, Dios Fuerte, Padre Eterno, Príncipe de Paz.</a:t>
            </a:r>
          </a:p>
        </p:txBody>
      </p:sp>
    </p:spTree>
    <p:extLst>
      <p:ext uri="{BB962C8B-B14F-4D97-AF65-F5344CB8AC3E}">
        <p14:creationId xmlns:p14="http://schemas.microsoft.com/office/powerpoint/2010/main" val="12578064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0"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9:1</a:t>
            </a:r>
          </a:p>
        </p:txBody>
      </p:sp>
      <p:sp>
        <p:nvSpPr>
          <p:cNvPr id="8" name="2 CuadroTexto"/>
          <p:cNvSpPr txBox="1"/>
          <p:nvPr/>
        </p:nvSpPr>
        <p:spPr>
          <a:xfrm>
            <a:off x="0" y="484569"/>
            <a:ext cx="9144000" cy="1567096"/>
          </a:xfrm>
          <a:prstGeom prst="rect">
            <a:avLst/>
          </a:prstGeom>
          <a:noFill/>
        </p:spPr>
        <p:txBody>
          <a:bodyPr wrap="square" rtlCol="0">
            <a:spAutoFit/>
          </a:bodyPr>
          <a:lstStyle/>
          <a:p>
            <a:pPr algn="ctr">
              <a:lnSpc>
                <a:spcPts val="2300"/>
              </a:lnSpc>
            </a:pPr>
            <a:r>
              <a:rPr lang="es-ES" sz="2400" dirty="0">
                <a:solidFill>
                  <a:schemeClr val="bg1"/>
                </a:solidFill>
              </a:rPr>
              <a:t> </a:t>
            </a:r>
            <a:r>
              <a:rPr lang="es-ES" sz="2400" dirty="0">
                <a:solidFill>
                  <a:srgbClr val="FFFF00"/>
                </a:solidFill>
              </a:rPr>
              <a:t>Mas no habrá siempre </a:t>
            </a:r>
            <a:r>
              <a:rPr lang="es-ES" sz="2400" dirty="0">
                <a:solidFill>
                  <a:srgbClr val="00B0F0"/>
                </a:solidFill>
              </a:rPr>
              <a:t>oscuridad para la que está ahora en angustia, </a:t>
            </a:r>
            <a:r>
              <a:rPr lang="es-ES" sz="2400" dirty="0">
                <a:solidFill>
                  <a:srgbClr val="92D050"/>
                </a:solidFill>
              </a:rPr>
              <a:t>tal como la aflicción que le vino en el tiempo que livianamente tocaron la primera vez a la tierra de Zabulón y a la tierra de Neftalí;</a:t>
            </a:r>
            <a:r>
              <a:rPr lang="es-ES" sz="2400" dirty="0">
                <a:solidFill>
                  <a:schemeClr val="bg1"/>
                </a:solidFill>
              </a:rPr>
              <a:t> </a:t>
            </a:r>
            <a:r>
              <a:rPr lang="es-ES" sz="2400" dirty="0">
                <a:solidFill>
                  <a:srgbClr val="FFFF00"/>
                </a:solidFill>
              </a:rPr>
              <a:t>pues al fin llenará de gloria el camino del mar, de aquel lado del Jordán, en </a:t>
            </a:r>
            <a:r>
              <a:rPr lang="es-ES" sz="2400" u="sng" dirty="0">
                <a:solidFill>
                  <a:srgbClr val="FFFF00"/>
                </a:solidFill>
              </a:rPr>
              <a:t>Galilea</a:t>
            </a:r>
            <a:r>
              <a:rPr lang="es-ES" sz="2400" dirty="0">
                <a:solidFill>
                  <a:srgbClr val="FFFF00"/>
                </a:solidFill>
              </a:rPr>
              <a:t> de los gentiles.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0" name="1 CuadroTexto">
            <a:extLst>
              <a:ext uri="{FF2B5EF4-FFF2-40B4-BE49-F238E27FC236}">
                <a16:creationId xmlns:a16="http://schemas.microsoft.com/office/drawing/2014/main" id="{ADD6C03A-A685-4B44-AE49-CCAEE199EBD9}"/>
              </a:ext>
            </a:extLst>
          </p:cNvPr>
          <p:cNvSpPr txBox="1"/>
          <p:nvPr/>
        </p:nvSpPr>
        <p:spPr>
          <a:xfrm>
            <a:off x="796980" y="1908121"/>
            <a:ext cx="298293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4:12-15</a:t>
            </a:r>
          </a:p>
        </p:txBody>
      </p:sp>
      <p:sp>
        <p:nvSpPr>
          <p:cNvPr id="11" name="2 CuadroTexto">
            <a:extLst>
              <a:ext uri="{FF2B5EF4-FFF2-40B4-BE49-F238E27FC236}">
                <a16:creationId xmlns:a16="http://schemas.microsoft.com/office/drawing/2014/main" id="{FC466A0C-86D8-4C3D-B568-D7DC7A533814}"/>
              </a:ext>
            </a:extLst>
          </p:cNvPr>
          <p:cNvSpPr txBox="1"/>
          <p:nvPr/>
        </p:nvSpPr>
        <p:spPr>
          <a:xfrm>
            <a:off x="0" y="2403366"/>
            <a:ext cx="4644008" cy="3041858"/>
          </a:xfrm>
          <a:prstGeom prst="rect">
            <a:avLst/>
          </a:prstGeom>
          <a:noFill/>
        </p:spPr>
        <p:txBody>
          <a:bodyPr wrap="square" rtlCol="0">
            <a:spAutoFit/>
          </a:bodyPr>
          <a:lstStyle/>
          <a:p>
            <a:pPr algn="ctr">
              <a:lnSpc>
                <a:spcPts val="2300"/>
              </a:lnSpc>
            </a:pPr>
            <a:r>
              <a:rPr lang="es-ES" sz="2400" dirty="0">
                <a:solidFill>
                  <a:srgbClr val="FFFF00"/>
                </a:solidFill>
              </a:rPr>
              <a:t>Cuando Jesús oyó que Juan estaba preso, volvió a </a:t>
            </a:r>
            <a:r>
              <a:rPr lang="es-ES" sz="2400" u="sng" dirty="0">
                <a:solidFill>
                  <a:srgbClr val="FFFF00"/>
                </a:solidFill>
              </a:rPr>
              <a:t>Galilea</a:t>
            </a:r>
            <a:r>
              <a:rPr lang="es-ES" sz="2400" dirty="0">
                <a:solidFill>
                  <a:schemeClr val="bg1"/>
                </a:solidFill>
              </a:rPr>
              <a:t>; y dejando a Nazaret, vino y habitó en </a:t>
            </a:r>
            <a:r>
              <a:rPr lang="es-ES" sz="2400" dirty="0" err="1">
                <a:solidFill>
                  <a:schemeClr val="bg1"/>
                </a:solidFill>
              </a:rPr>
              <a:t>Capernaum</a:t>
            </a:r>
            <a:r>
              <a:rPr lang="es-ES" sz="2400" dirty="0">
                <a:solidFill>
                  <a:schemeClr val="bg1"/>
                </a:solidFill>
              </a:rPr>
              <a:t>, ciudad marítima, en la región de Zabulón y de Neftalí, para que se cumpliese lo dicho por el profeta Isaías, cuando dijo: Tierra de Zabulón y tierra de Neftalí, Camino del mar, al otro lado del Jordán, Galilea de los gentiles.</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se llamará su nombre Admirable, Consejero, Dios Fuerte, Padre Eterno, Príncipe de Paz.</a:t>
            </a:r>
          </a:p>
        </p:txBody>
      </p:sp>
    </p:spTree>
    <p:extLst>
      <p:ext uri="{BB962C8B-B14F-4D97-AF65-F5344CB8AC3E}">
        <p14:creationId xmlns:p14="http://schemas.microsoft.com/office/powerpoint/2010/main" val="4011469092"/>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0"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9:1</a:t>
            </a:r>
          </a:p>
        </p:txBody>
      </p:sp>
      <p:sp>
        <p:nvSpPr>
          <p:cNvPr id="8" name="2 CuadroTexto"/>
          <p:cNvSpPr txBox="1"/>
          <p:nvPr/>
        </p:nvSpPr>
        <p:spPr>
          <a:xfrm>
            <a:off x="0" y="484569"/>
            <a:ext cx="9144000" cy="1567096"/>
          </a:xfrm>
          <a:prstGeom prst="rect">
            <a:avLst/>
          </a:prstGeom>
          <a:noFill/>
        </p:spPr>
        <p:txBody>
          <a:bodyPr wrap="square" rtlCol="0">
            <a:spAutoFit/>
          </a:bodyPr>
          <a:lstStyle/>
          <a:p>
            <a:pPr algn="ctr">
              <a:lnSpc>
                <a:spcPts val="2300"/>
              </a:lnSpc>
            </a:pPr>
            <a:r>
              <a:rPr lang="es-ES" sz="2400" dirty="0">
                <a:solidFill>
                  <a:schemeClr val="bg1"/>
                </a:solidFill>
              </a:rPr>
              <a:t> </a:t>
            </a:r>
            <a:r>
              <a:rPr lang="es-ES" sz="2400" dirty="0">
                <a:solidFill>
                  <a:srgbClr val="FFFF00"/>
                </a:solidFill>
              </a:rPr>
              <a:t>Mas no habrá siempre </a:t>
            </a:r>
            <a:r>
              <a:rPr lang="es-ES" sz="2400" dirty="0">
                <a:solidFill>
                  <a:srgbClr val="00B0F0"/>
                </a:solidFill>
              </a:rPr>
              <a:t>oscuridad para la que está ahora en angustia, </a:t>
            </a:r>
            <a:r>
              <a:rPr lang="es-ES" sz="2400" dirty="0">
                <a:solidFill>
                  <a:srgbClr val="92D050"/>
                </a:solidFill>
              </a:rPr>
              <a:t>tal como la aflicción que le vino en el tiempo que livianamente tocaron la primera vez a la tierra de </a:t>
            </a:r>
            <a:r>
              <a:rPr lang="es-ES" sz="2400" u="sng" dirty="0">
                <a:solidFill>
                  <a:srgbClr val="92D050"/>
                </a:solidFill>
              </a:rPr>
              <a:t>Zabulón y a la tierra de Neftalí</a:t>
            </a:r>
            <a:r>
              <a:rPr lang="es-ES" sz="2400" dirty="0">
                <a:solidFill>
                  <a:srgbClr val="92D050"/>
                </a:solidFill>
              </a:rPr>
              <a:t>;</a:t>
            </a:r>
            <a:r>
              <a:rPr lang="es-ES" sz="2400" dirty="0">
                <a:solidFill>
                  <a:schemeClr val="bg1"/>
                </a:solidFill>
              </a:rPr>
              <a:t> </a:t>
            </a:r>
            <a:r>
              <a:rPr lang="es-ES" sz="2400" dirty="0">
                <a:solidFill>
                  <a:srgbClr val="FFFF00"/>
                </a:solidFill>
              </a:rPr>
              <a:t>pues al fin llenará de gloria el camino del mar, de aquel lado del Jordán, en </a:t>
            </a:r>
            <a:r>
              <a:rPr lang="es-ES" sz="2400" u="sng" dirty="0">
                <a:solidFill>
                  <a:srgbClr val="FFFF00"/>
                </a:solidFill>
              </a:rPr>
              <a:t>Galilea</a:t>
            </a:r>
            <a:r>
              <a:rPr lang="es-ES" sz="2400" dirty="0">
                <a:solidFill>
                  <a:srgbClr val="FFFF00"/>
                </a:solidFill>
              </a:rPr>
              <a:t> de los gentiles.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0" name="1 CuadroTexto">
            <a:extLst>
              <a:ext uri="{FF2B5EF4-FFF2-40B4-BE49-F238E27FC236}">
                <a16:creationId xmlns:a16="http://schemas.microsoft.com/office/drawing/2014/main" id="{ADD6C03A-A685-4B44-AE49-CCAEE199EBD9}"/>
              </a:ext>
            </a:extLst>
          </p:cNvPr>
          <p:cNvSpPr txBox="1"/>
          <p:nvPr/>
        </p:nvSpPr>
        <p:spPr>
          <a:xfrm>
            <a:off x="796980" y="1908121"/>
            <a:ext cx="298293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4:12-15</a:t>
            </a:r>
          </a:p>
        </p:txBody>
      </p:sp>
      <p:sp>
        <p:nvSpPr>
          <p:cNvPr id="11" name="2 CuadroTexto">
            <a:extLst>
              <a:ext uri="{FF2B5EF4-FFF2-40B4-BE49-F238E27FC236}">
                <a16:creationId xmlns:a16="http://schemas.microsoft.com/office/drawing/2014/main" id="{FC466A0C-86D8-4C3D-B568-D7DC7A533814}"/>
              </a:ext>
            </a:extLst>
          </p:cNvPr>
          <p:cNvSpPr txBox="1"/>
          <p:nvPr/>
        </p:nvSpPr>
        <p:spPr>
          <a:xfrm>
            <a:off x="0" y="2403366"/>
            <a:ext cx="4644008" cy="3041858"/>
          </a:xfrm>
          <a:prstGeom prst="rect">
            <a:avLst/>
          </a:prstGeom>
          <a:noFill/>
        </p:spPr>
        <p:txBody>
          <a:bodyPr wrap="square" rtlCol="0">
            <a:spAutoFit/>
          </a:bodyPr>
          <a:lstStyle/>
          <a:p>
            <a:pPr algn="ctr">
              <a:lnSpc>
                <a:spcPts val="2300"/>
              </a:lnSpc>
            </a:pPr>
            <a:r>
              <a:rPr lang="es-ES" sz="2400" dirty="0">
                <a:solidFill>
                  <a:srgbClr val="FFFF00"/>
                </a:solidFill>
              </a:rPr>
              <a:t>Cuando Jesús oyó que Juan estaba preso, volvió a </a:t>
            </a:r>
            <a:r>
              <a:rPr lang="es-ES" sz="2400" u="sng" dirty="0">
                <a:solidFill>
                  <a:srgbClr val="FFFF00"/>
                </a:solidFill>
              </a:rPr>
              <a:t>Galilea</a:t>
            </a:r>
            <a:r>
              <a:rPr lang="es-ES" sz="2400" dirty="0">
                <a:solidFill>
                  <a:schemeClr val="bg1"/>
                </a:solidFill>
              </a:rPr>
              <a:t>; </a:t>
            </a:r>
            <a:r>
              <a:rPr lang="es-ES" sz="2400" dirty="0">
                <a:solidFill>
                  <a:srgbClr val="00B0F0"/>
                </a:solidFill>
              </a:rPr>
              <a:t>y dejando a Nazaret, vino y habitó en </a:t>
            </a:r>
            <a:r>
              <a:rPr lang="es-ES" sz="2400" dirty="0" err="1">
                <a:solidFill>
                  <a:srgbClr val="00B0F0"/>
                </a:solidFill>
              </a:rPr>
              <a:t>Capernaum</a:t>
            </a:r>
            <a:r>
              <a:rPr lang="es-ES" sz="2400" dirty="0">
                <a:solidFill>
                  <a:srgbClr val="00B0F0"/>
                </a:solidFill>
              </a:rPr>
              <a:t>, ciudad marítima, en la región de </a:t>
            </a:r>
            <a:r>
              <a:rPr lang="es-ES" sz="2400" u="sng" dirty="0">
                <a:solidFill>
                  <a:srgbClr val="00B0F0"/>
                </a:solidFill>
              </a:rPr>
              <a:t>Zabulón y de Neftalí</a:t>
            </a:r>
            <a:r>
              <a:rPr lang="es-ES" sz="2400" dirty="0">
                <a:solidFill>
                  <a:srgbClr val="00B0F0"/>
                </a:solidFill>
              </a:rPr>
              <a:t>, </a:t>
            </a:r>
            <a:r>
              <a:rPr lang="es-ES" sz="2400" dirty="0">
                <a:solidFill>
                  <a:schemeClr val="bg1"/>
                </a:solidFill>
              </a:rPr>
              <a:t>para que se cumpliese lo dicho por el profeta Isaías, cuando dijo: Tierra de Zabulón y tierra de Neftalí, Camino del mar, al otro lado del Jordán, Galilea de los gentiles.</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se llamará su nombre Admirable, Consejero, Dios Fuerte, Padre Eterno, Príncipe de Paz.</a:t>
            </a:r>
          </a:p>
        </p:txBody>
      </p:sp>
    </p:spTree>
    <p:extLst>
      <p:ext uri="{BB962C8B-B14F-4D97-AF65-F5344CB8AC3E}">
        <p14:creationId xmlns:p14="http://schemas.microsoft.com/office/powerpoint/2010/main" val="294072183"/>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0"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9:1</a:t>
            </a:r>
          </a:p>
        </p:txBody>
      </p:sp>
      <p:sp>
        <p:nvSpPr>
          <p:cNvPr id="8" name="2 CuadroTexto"/>
          <p:cNvSpPr txBox="1"/>
          <p:nvPr/>
        </p:nvSpPr>
        <p:spPr>
          <a:xfrm>
            <a:off x="0" y="484569"/>
            <a:ext cx="9144000" cy="1567096"/>
          </a:xfrm>
          <a:prstGeom prst="rect">
            <a:avLst/>
          </a:prstGeom>
          <a:noFill/>
        </p:spPr>
        <p:txBody>
          <a:bodyPr wrap="square" rtlCol="0">
            <a:spAutoFit/>
          </a:bodyPr>
          <a:lstStyle/>
          <a:p>
            <a:pPr algn="ctr">
              <a:lnSpc>
                <a:spcPts val="2300"/>
              </a:lnSpc>
            </a:pPr>
            <a:r>
              <a:rPr lang="es-ES" sz="2400" dirty="0">
                <a:solidFill>
                  <a:schemeClr val="bg1"/>
                </a:solidFill>
              </a:rPr>
              <a:t> </a:t>
            </a:r>
            <a:r>
              <a:rPr lang="es-ES" sz="2400" dirty="0">
                <a:solidFill>
                  <a:srgbClr val="FFFF00"/>
                </a:solidFill>
              </a:rPr>
              <a:t>Mas no habrá siempre </a:t>
            </a:r>
            <a:r>
              <a:rPr lang="es-ES" sz="2400" dirty="0">
                <a:solidFill>
                  <a:srgbClr val="00B0F0"/>
                </a:solidFill>
              </a:rPr>
              <a:t>oscuridad para la que está ahora en angustia, </a:t>
            </a:r>
            <a:r>
              <a:rPr lang="es-ES" sz="2400" dirty="0">
                <a:solidFill>
                  <a:srgbClr val="92D050"/>
                </a:solidFill>
              </a:rPr>
              <a:t>tal como la aflicción que le vino en el tiempo que livianamente tocaron la primera vez a la tierra de </a:t>
            </a:r>
            <a:r>
              <a:rPr lang="es-ES" sz="2400" u="sng" dirty="0">
                <a:solidFill>
                  <a:srgbClr val="92D050"/>
                </a:solidFill>
              </a:rPr>
              <a:t>Zabulón y a la tierra de Neftalí</a:t>
            </a:r>
            <a:r>
              <a:rPr lang="es-ES" sz="2400" dirty="0">
                <a:solidFill>
                  <a:srgbClr val="92D050"/>
                </a:solidFill>
              </a:rPr>
              <a:t>;</a:t>
            </a:r>
            <a:r>
              <a:rPr lang="es-ES" sz="2400" dirty="0">
                <a:solidFill>
                  <a:schemeClr val="bg1"/>
                </a:solidFill>
              </a:rPr>
              <a:t> </a:t>
            </a:r>
            <a:r>
              <a:rPr lang="es-ES" sz="2400" dirty="0">
                <a:solidFill>
                  <a:srgbClr val="FFFF00"/>
                </a:solidFill>
              </a:rPr>
              <a:t>pues al fin llenará de gloria el camino del mar, de aquel lado del Jordán, en </a:t>
            </a:r>
            <a:r>
              <a:rPr lang="es-ES" sz="2400" u="sng" dirty="0">
                <a:solidFill>
                  <a:srgbClr val="FFFF00"/>
                </a:solidFill>
              </a:rPr>
              <a:t>Galilea</a:t>
            </a:r>
            <a:r>
              <a:rPr lang="es-ES" sz="2400" dirty="0">
                <a:solidFill>
                  <a:srgbClr val="FFFF00"/>
                </a:solidFill>
              </a:rPr>
              <a:t> de los gentiles.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0" name="1 CuadroTexto">
            <a:extLst>
              <a:ext uri="{FF2B5EF4-FFF2-40B4-BE49-F238E27FC236}">
                <a16:creationId xmlns:a16="http://schemas.microsoft.com/office/drawing/2014/main" id="{ADD6C03A-A685-4B44-AE49-CCAEE199EBD9}"/>
              </a:ext>
            </a:extLst>
          </p:cNvPr>
          <p:cNvSpPr txBox="1"/>
          <p:nvPr/>
        </p:nvSpPr>
        <p:spPr>
          <a:xfrm>
            <a:off x="796980" y="1908121"/>
            <a:ext cx="298293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4:12-15</a:t>
            </a:r>
          </a:p>
        </p:txBody>
      </p:sp>
      <p:sp>
        <p:nvSpPr>
          <p:cNvPr id="11" name="2 CuadroTexto">
            <a:extLst>
              <a:ext uri="{FF2B5EF4-FFF2-40B4-BE49-F238E27FC236}">
                <a16:creationId xmlns:a16="http://schemas.microsoft.com/office/drawing/2014/main" id="{FC466A0C-86D8-4C3D-B568-D7DC7A533814}"/>
              </a:ext>
            </a:extLst>
          </p:cNvPr>
          <p:cNvSpPr txBox="1"/>
          <p:nvPr/>
        </p:nvSpPr>
        <p:spPr>
          <a:xfrm>
            <a:off x="0" y="2403366"/>
            <a:ext cx="4644008" cy="3041858"/>
          </a:xfrm>
          <a:prstGeom prst="rect">
            <a:avLst/>
          </a:prstGeom>
          <a:noFill/>
        </p:spPr>
        <p:txBody>
          <a:bodyPr wrap="square" rtlCol="0">
            <a:spAutoFit/>
          </a:bodyPr>
          <a:lstStyle/>
          <a:p>
            <a:pPr algn="ctr">
              <a:lnSpc>
                <a:spcPts val="2300"/>
              </a:lnSpc>
            </a:pPr>
            <a:r>
              <a:rPr lang="es-ES" sz="2400" dirty="0">
                <a:solidFill>
                  <a:srgbClr val="FFFF00"/>
                </a:solidFill>
              </a:rPr>
              <a:t>Cuando Jesús oyó que Juan estaba preso, volvió a </a:t>
            </a:r>
            <a:r>
              <a:rPr lang="es-ES" sz="2400" u="sng" dirty="0">
                <a:solidFill>
                  <a:srgbClr val="FFFF00"/>
                </a:solidFill>
              </a:rPr>
              <a:t>Galilea</a:t>
            </a:r>
            <a:r>
              <a:rPr lang="es-ES" sz="2400" dirty="0">
                <a:solidFill>
                  <a:schemeClr val="bg1"/>
                </a:solidFill>
              </a:rPr>
              <a:t>; </a:t>
            </a:r>
            <a:r>
              <a:rPr lang="es-ES" sz="2400" dirty="0">
                <a:solidFill>
                  <a:srgbClr val="00B0F0"/>
                </a:solidFill>
              </a:rPr>
              <a:t>y dejando a Nazaret, vino y habitó en </a:t>
            </a:r>
            <a:r>
              <a:rPr lang="es-ES" sz="2400" dirty="0" err="1">
                <a:solidFill>
                  <a:srgbClr val="00B0F0"/>
                </a:solidFill>
              </a:rPr>
              <a:t>Capernaum</a:t>
            </a:r>
            <a:r>
              <a:rPr lang="es-ES" sz="2400" dirty="0">
                <a:solidFill>
                  <a:srgbClr val="00B0F0"/>
                </a:solidFill>
              </a:rPr>
              <a:t>, ciudad marítima, en la región de </a:t>
            </a:r>
            <a:r>
              <a:rPr lang="es-ES" sz="2400" u="sng" dirty="0">
                <a:solidFill>
                  <a:srgbClr val="00B0F0"/>
                </a:solidFill>
              </a:rPr>
              <a:t>Zabulón y de Neftalí</a:t>
            </a:r>
            <a:r>
              <a:rPr lang="es-ES" sz="2400" dirty="0">
                <a:solidFill>
                  <a:srgbClr val="00B0F0"/>
                </a:solidFill>
              </a:rPr>
              <a:t>, </a:t>
            </a:r>
            <a:r>
              <a:rPr lang="es-ES" sz="2400" dirty="0">
                <a:solidFill>
                  <a:srgbClr val="FFFF00"/>
                </a:solidFill>
              </a:rPr>
              <a:t>para que se cumpliese lo dicho por el </a:t>
            </a:r>
            <a:r>
              <a:rPr lang="es-ES" sz="2400" u="sng" dirty="0">
                <a:solidFill>
                  <a:srgbClr val="FFFF00"/>
                </a:solidFill>
              </a:rPr>
              <a:t>profeta Isaías</a:t>
            </a:r>
            <a:r>
              <a:rPr lang="es-ES" sz="2400" dirty="0">
                <a:solidFill>
                  <a:srgbClr val="FFFF00"/>
                </a:solidFill>
              </a:rPr>
              <a:t>, </a:t>
            </a:r>
            <a:r>
              <a:rPr lang="es-ES" sz="2400" dirty="0">
                <a:solidFill>
                  <a:schemeClr val="bg1"/>
                </a:solidFill>
              </a:rPr>
              <a:t>cuando dijo: Tierra de Zabulón y tierra de Neftalí, Camino del mar, al otro lado del Jordán, Galilea de los gentiles.</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se llamará su nombre Admirable, Consejero, Dios Fuerte, Padre Eterno, Príncipe de Paz.</a:t>
            </a:r>
          </a:p>
        </p:txBody>
      </p:sp>
    </p:spTree>
    <p:extLst>
      <p:ext uri="{BB962C8B-B14F-4D97-AF65-F5344CB8AC3E}">
        <p14:creationId xmlns:p14="http://schemas.microsoft.com/office/powerpoint/2010/main" val="316035091"/>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0"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9:1</a:t>
            </a:r>
          </a:p>
        </p:txBody>
      </p:sp>
      <p:sp>
        <p:nvSpPr>
          <p:cNvPr id="8" name="2 CuadroTexto"/>
          <p:cNvSpPr txBox="1"/>
          <p:nvPr/>
        </p:nvSpPr>
        <p:spPr>
          <a:xfrm>
            <a:off x="0" y="484569"/>
            <a:ext cx="9144000" cy="1567096"/>
          </a:xfrm>
          <a:prstGeom prst="rect">
            <a:avLst/>
          </a:prstGeom>
          <a:noFill/>
        </p:spPr>
        <p:txBody>
          <a:bodyPr wrap="square" rtlCol="0">
            <a:spAutoFit/>
          </a:bodyPr>
          <a:lstStyle/>
          <a:p>
            <a:pPr algn="ctr">
              <a:lnSpc>
                <a:spcPts val="2300"/>
              </a:lnSpc>
            </a:pPr>
            <a:r>
              <a:rPr lang="es-ES" sz="2400" dirty="0">
                <a:solidFill>
                  <a:schemeClr val="bg1"/>
                </a:solidFill>
              </a:rPr>
              <a:t> </a:t>
            </a:r>
            <a:r>
              <a:rPr lang="es-ES" sz="2400" dirty="0">
                <a:solidFill>
                  <a:srgbClr val="FFFF00"/>
                </a:solidFill>
              </a:rPr>
              <a:t>Mas no habrá siempre </a:t>
            </a:r>
            <a:r>
              <a:rPr lang="es-ES" sz="2400" dirty="0">
                <a:solidFill>
                  <a:srgbClr val="00B0F0"/>
                </a:solidFill>
              </a:rPr>
              <a:t>oscuridad para la que está ahora en angustia, </a:t>
            </a:r>
            <a:r>
              <a:rPr lang="es-ES" sz="2400" dirty="0">
                <a:solidFill>
                  <a:srgbClr val="92D050"/>
                </a:solidFill>
              </a:rPr>
              <a:t>tal como la aflicción que le vino en el tiempo que livianamente tocaron la primera vez a la tierra de </a:t>
            </a:r>
            <a:r>
              <a:rPr lang="es-ES" sz="2400" u="sng" dirty="0">
                <a:solidFill>
                  <a:srgbClr val="92D050"/>
                </a:solidFill>
              </a:rPr>
              <a:t>Zabulón y a la tierra de Neftalí</a:t>
            </a:r>
            <a:r>
              <a:rPr lang="es-ES" sz="2400" dirty="0">
                <a:solidFill>
                  <a:srgbClr val="92D050"/>
                </a:solidFill>
              </a:rPr>
              <a:t>;</a:t>
            </a:r>
            <a:r>
              <a:rPr lang="es-ES" sz="2400" dirty="0">
                <a:solidFill>
                  <a:schemeClr val="bg1"/>
                </a:solidFill>
              </a:rPr>
              <a:t> </a:t>
            </a:r>
            <a:r>
              <a:rPr lang="es-ES" sz="2400" dirty="0">
                <a:solidFill>
                  <a:srgbClr val="FFFF00"/>
                </a:solidFill>
              </a:rPr>
              <a:t>pues al fin llenará de gloria el camino del mar, de aquel lado del Jordán, en </a:t>
            </a:r>
            <a:r>
              <a:rPr lang="es-ES" sz="2400" u="sng" dirty="0">
                <a:solidFill>
                  <a:srgbClr val="FFFF00"/>
                </a:solidFill>
              </a:rPr>
              <a:t>Galilea</a:t>
            </a:r>
            <a:r>
              <a:rPr lang="es-ES" sz="2400" dirty="0">
                <a:solidFill>
                  <a:srgbClr val="FFFF00"/>
                </a:solidFill>
              </a:rPr>
              <a:t> de los gentiles.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0" name="1 CuadroTexto">
            <a:extLst>
              <a:ext uri="{FF2B5EF4-FFF2-40B4-BE49-F238E27FC236}">
                <a16:creationId xmlns:a16="http://schemas.microsoft.com/office/drawing/2014/main" id="{ADD6C03A-A685-4B44-AE49-CCAEE199EBD9}"/>
              </a:ext>
            </a:extLst>
          </p:cNvPr>
          <p:cNvSpPr txBox="1"/>
          <p:nvPr/>
        </p:nvSpPr>
        <p:spPr>
          <a:xfrm>
            <a:off x="796980" y="1908121"/>
            <a:ext cx="298293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4:12-15</a:t>
            </a:r>
          </a:p>
        </p:txBody>
      </p:sp>
      <p:sp>
        <p:nvSpPr>
          <p:cNvPr id="11" name="2 CuadroTexto">
            <a:extLst>
              <a:ext uri="{FF2B5EF4-FFF2-40B4-BE49-F238E27FC236}">
                <a16:creationId xmlns:a16="http://schemas.microsoft.com/office/drawing/2014/main" id="{FC466A0C-86D8-4C3D-B568-D7DC7A533814}"/>
              </a:ext>
            </a:extLst>
          </p:cNvPr>
          <p:cNvSpPr txBox="1"/>
          <p:nvPr/>
        </p:nvSpPr>
        <p:spPr>
          <a:xfrm>
            <a:off x="0" y="2403366"/>
            <a:ext cx="4644008" cy="3041858"/>
          </a:xfrm>
          <a:prstGeom prst="rect">
            <a:avLst/>
          </a:prstGeom>
          <a:noFill/>
        </p:spPr>
        <p:txBody>
          <a:bodyPr wrap="square" rtlCol="0">
            <a:spAutoFit/>
          </a:bodyPr>
          <a:lstStyle/>
          <a:p>
            <a:pPr algn="ctr">
              <a:lnSpc>
                <a:spcPts val="2300"/>
              </a:lnSpc>
            </a:pPr>
            <a:r>
              <a:rPr lang="es-ES" sz="2400" dirty="0">
                <a:solidFill>
                  <a:srgbClr val="FFFF00"/>
                </a:solidFill>
              </a:rPr>
              <a:t>Cuando Jesús oyó que Juan estaba preso, volvió a </a:t>
            </a:r>
            <a:r>
              <a:rPr lang="es-ES" sz="2400" u="sng" dirty="0">
                <a:solidFill>
                  <a:srgbClr val="FFFF00"/>
                </a:solidFill>
              </a:rPr>
              <a:t>Galilea</a:t>
            </a:r>
            <a:r>
              <a:rPr lang="es-ES" sz="2400" dirty="0">
                <a:solidFill>
                  <a:schemeClr val="bg1"/>
                </a:solidFill>
              </a:rPr>
              <a:t>; </a:t>
            </a:r>
            <a:r>
              <a:rPr lang="es-ES" sz="2400" dirty="0">
                <a:solidFill>
                  <a:srgbClr val="00B0F0"/>
                </a:solidFill>
              </a:rPr>
              <a:t>y dejando a Nazaret, vino y habitó en </a:t>
            </a:r>
            <a:r>
              <a:rPr lang="es-ES" sz="2400" dirty="0" err="1">
                <a:solidFill>
                  <a:srgbClr val="00B0F0"/>
                </a:solidFill>
              </a:rPr>
              <a:t>Capernaum</a:t>
            </a:r>
            <a:r>
              <a:rPr lang="es-ES" sz="2400" dirty="0">
                <a:solidFill>
                  <a:srgbClr val="00B0F0"/>
                </a:solidFill>
              </a:rPr>
              <a:t>, ciudad marítima, en la región de </a:t>
            </a:r>
            <a:r>
              <a:rPr lang="es-ES" sz="2400" u="sng" dirty="0">
                <a:solidFill>
                  <a:srgbClr val="00B0F0"/>
                </a:solidFill>
              </a:rPr>
              <a:t>Zabulón y de Neftalí</a:t>
            </a:r>
            <a:r>
              <a:rPr lang="es-ES" sz="2400" dirty="0">
                <a:solidFill>
                  <a:srgbClr val="00B0F0"/>
                </a:solidFill>
              </a:rPr>
              <a:t>, </a:t>
            </a:r>
            <a:r>
              <a:rPr lang="es-ES" sz="2400" dirty="0">
                <a:solidFill>
                  <a:srgbClr val="FFFF00"/>
                </a:solidFill>
              </a:rPr>
              <a:t>para que se cumpliese lo dicho por el </a:t>
            </a:r>
            <a:r>
              <a:rPr lang="es-ES" sz="2400" u="sng" dirty="0">
                <a:solidFill>
                  <a:srgbClr val="FFFF00"/>
                </a:solidFill>
              </a:rPr>
              <a:t>profeta Isaías</a:t>
            </a:r>
            <a:r>
              <a:rPr lang="es-ES" sz="2400" dirty="0">
                <a:solidFill>
                  <a:srgbClr val="FFFF00"/>
                </a:solidFill>
              </a:rPr>
              <a:t>, </a:t>
            </a:r>
            <a:r>
              <a:rPr lang="es-ES" sz="2400" dirty="0">
                <a:solidFill>
                  <a:srgbClr val="00B0F0"/>
                </a:solidFill>
              </a:rPr>
              <a:t>cuando dijo: Tierra de Zabulón y tierra de Neftalí, Camino del mar, al otro lado del Jordán, Galilea de los gentiles.</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se llamará su nombre Admirable, Consejero, Dios Fuerte, Padre Eterno,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Tree>
    <p:extLst>
      <p:ext uri="{BB962C8B-B14F-4D97-AF65-F5344CB8AC3E}">
        <p14:creationId xmlns:p14="http://schemas.microsoft.com/office/powerpoint/2010/main" val="30547567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88606" y="-27384"/>
            <a:ext cx="27334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2:9-11</a:t>
            </a:r>
          </a:p>
        </p:txBody>
      </p:sp>
      <p:sp>
        <p:nvSpPr>
          <p:cNvPr id="8" name="2 CuadroTexto"/>
          <p:cNvSpPr txBox="1"/>
          <p:nvPr/>
        </p:nvSpPr>
        <p:spPr>
          <a:xfrm>
            <a:off x="0" y="485864"/>
            <a:ext cx="9144000" cy="1502976"/>
          </a:xfrm>
          <a:prstGeom prst="rect">
            <a:avLst/>
          </a:prstGeom>
          <a:noFill/>
        </p:spPr>
        <p:txBody>
          <a:bodyPr wrap="square" rtlCol="0">
            <a:spAutoFit/>
          </a:bodyPr>
          <a:lstStyle/>
          <a:p>
            <a:pPr algn="ctr">
              <a:lnSpc>
                <a:spcPts val="2200"/>
              </a:lnSpc>
            </a:pPr>
            <a:r>
              <a:rPr lang="es-ES" sz="2300" dirty="0">
                <a:solidFill>
                  <a:schemeClr val="bg1"/>
                </a:solidFill>
              </a:rPr>
              <a:t>Y he aquí, se les presentó un ángel del Señor, y la gloria del Señor los rodeó de resplandor; y tuvieron gran temor. Pero el ángel les dijo: No temáis; porque he aquí os doy nuevas de gran gozo, que será para todo el pueblo: que os ha nacido hoy, en la ciudad de David, un Salvador, que es CRISTO el Señor.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0" name="1 CuadroTexto">
            <a:extLst>
              <a:ext uri="{FF2B5EF4-FFF2-40B4-BE49-F238E27FC236}">
                <a16:creationId xmlns:a16="http://schemas.microsoft.com/office/drawing/2014/main" id="{ADD6C03A-A685-4B44-AE49-CCAEE199EBD9}"/>
              </a:ext>
            </a:extLst>
          </p:cNvPr>
          <p:cNvSpPr txBox="1"/>
          <p:nvPr/>
        </p:nvSpPr>
        <p:spPr>
          <a:xfrm>
            <a:off x="796980" y="1908121"/>
            <a:ext cx="298293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4:12-15</a:t>
            </a:r>
          </a:p>
        </p:txBody>
      </p:sp>
      <p:sp>
        <p:nvSpPr>
          <p:cNvPr id="11" name="2 CuadroTexto">
            <a:extLst>
              <a:ext uri="{FF2B5EF4-FFF2-40B4-BE49-F238E27FC236}">
                <a16:creationId xmlns:a16="http://schemas.microsoft.com/office/drawing/2014/main" id="{FC466A0C-86D8-4C3D-B568-D7DC7A533814}"/>
              </a:ext>
            </a:extLst>
          </p:cNvPr>
          <p:cNvSpPr txBox="1"/>
          <p:nvPr/>
        </p:nvSpPr>
        <p:spPr>
          <a:xfrm>
            <a:off x="0" y="2403366"/>
            <a:ext cx="4644008" cy="3041858"/>
          </a:xfrm>
          <a:prstGeom prst="rect">
            <a:avLst/>
          </a:prstGeom>
          <a:noFill/>
        </p:spPr>
        <p:txBody>
          <a:bodyPr wrap="square" rtlCol="0">
            <a:spAutoFit/>
          </a:bodyPr>
          <a:lstStyle/>
          <a:p>
            <a:pPr algn="ctr">
              <a:lnSpc>
                <a:spcPts val="2300"/>
              </a:lnSpc>
            </a:pPr>
            <a:r>
              <a:rPr lang="es-ES" sz="2400" dirty="0">
                <a:solidFill>
                  <a:srgbClr val="FFFF00"/>
                </a:solidFill>
              </a:rPr>
              <a:t>Cuando Jesús oyó que Juan estaba preso, volvió a </a:t>
            </a:r>
            <a:r>
              <a:rPr lang="es-ES" sz="2400" u="sng" dirty="0">
                <a:solidFill>
                  <a:srgbClr val="FFFF00"/>
                </a:solidFill>
              </a:rPr>
              <a:t>Galilea</a:t>
            </a:r>
            <a:r>
              <a:rPr lang="es-ES" sz="2400" dirty="0">
                <a:solidFill>
                  <a:schemeClr val="bg1"/>
                </a:solidFill>
              </a:rPr>
              <a:t>; </a:t>
            </a:r>
            <a:r>
              <a:rPr lang="es-ES" sz="2400" dirty="0">
                <a:solidFill>
                  <a:srgbClr val="00B0F0"/>
                </a:solidFill>
              </a:rPr>
              <a:t>y dejando a Nazaret, vino y habitó en </a:t>
            </a:r>
            <a:r>
              <a:rPr lang="es-ES" sz="2400" dirty="0" err="1">
                <a:solidFill>
                  <a:srgbClr val="00B0F0"/>
                </a:solidFill>
              </a:rPr>
              <a:t>Capernaum</a:t>
            </a:r>
            <a:r>
              <a:rPr lang="es-ES" sz="2400" dirty="0">
                <a:solidFill>
                  <a:srgbClr val="00B0F0"/>
                </a:solidFill>
              </a:rPr>
              <a:t>, ciudad marítima, en la región de </a:t>
            </a:r>
            <a:r>
              <a:rPr lang="es-ES" sz="2400" u="sng" dirty="0">
                <a:solidFill>
                  <a:srgbClr val="00B0F0"/>
                </a:solidFill>
              </a:rPr>
              <a:t>Zabulón y de Neftalí</a:t>
            </a:r>
            <a:r>
              <a:rPr lang="es-ES" sz="2400" dirty="0">
                <a:solidFill>
                  <a:srgbClr val="00B0F0"/>
                </a:solidFill>
              </a:rPr>
              <a:t>, </a:t>
            </a:r>
            <a:r>
              <a:rPr lang="es-ES" sz="2400" dirty="0">
                <a:solidFill>
                  <a:srgbClr val="FFFF00"/>
                </a:solidFill>
              </a:rPr>
              <a:t>para que se cumpliese lo dicho por el </a:t>
            </a:r>
            <a:r>
              <a:rPr lang="es-ES" sz="2400" u="sng" dirty="0">
                <a:solidFill>
                  <a:srgbClr val="FFFF00"/>
                </a:solidFill>
              </a:rPr>
              <a:t>profeta Isaías</a:t>
            </a:r>
            <a:r>
              <a:rPr lang="es-ES" sz="2400" dirty="0">
                <a:solidFill>
                  <a:srgbClr val="FFFF00"/>
                </a:solidFill>
              </a:rPr>
              <a:t>, </a:t>
            </a:r>
            <a:r>
              <a:rPr lang="es-ES" sz="2400" dirty="0">
                <a:solidFill>
                  <a:srgbClr val="00B0F0"/>
                </a:solidFill>
              </a:rPr>
              <a:t>cuando dijo: Tierra de Zabulón y tierra de Neftalí, Camino del mar, al otro lado del Jordán, Galilea de los gentiles.</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a:t>
            </a:r>
            <a:r>
              <a:rPr lang="es-ES" sz="2400" u="sng" dirty="0">
                <a:solidFill>
                  <a:srgbClr val="92D050"/>
                </a:solidFill>
              </a:rPr>
              <a:t>se llamará su nombre Admirable, Consejero, Dios Fuerte, Padre Eterno, Príncipe de Paz</a:t>
            </a:r>
            <a:r>
              <a:rPr lang="es-ES" sz="2400" dirty="0">
                <a:solidFill>
                  <a:srgbClr val="92D050"/>
                </a:solidFill>
              </a:rPr>
              <a:t>.</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Tree>
    <p:extLst>
      <p:ext uri="{BB962C8B-B14F-4D97-AF65-F5344CB8AC3E}">
        <p14:creationId xmlns:p14="http://schemas.microsoft.com/office/powerpoint/2010/main" val="10737739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88606" y="-27384"/>
            <a:ext cx="27334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2:9-11</a:t>
            </a:r>
          </a:p>
        </p:txBody>
      </p:sp>
      <p:sp>
        <p:nvSpPr>
          <p:cNvPr id="8" name="2 CuadroTexto"/>
          <p:cNvSpPr txBox="1"/>
          <p:nvPr/>
        </p:nvSpPr>
        <p:spPr>
          <a:xfrm>
            <a:off x="0" y="485864"/>
            <a:ext cx="9144000" cy="1502976"/>
          </a:xfrm>
          <a:prstGeom prst="rect">
            <a:avLst/>
          </a:prstGeom>
          <a:noFill/>
        </p:spPr>
        <p:txBody>
          <a:bodyPr wrap="square" rtlCol="0">
            <a:spAutoFit/>
          </a:bodyPr>
          <a:lstStyle/>
          <a:p>
            <a:pPr algn="ctr">
              <a:lnSpc>
                <a:spcPts val="2200"/>
              </a:lnSpc>
            </a:pPr>
            <a:r>
              <a:rPr lang="es-ES" sz="2300" dirty="0">
                <a:solidFill>
                  <a:srgbClr val="FFFF00"/>
                </a:solidFill>
              </a:rPr>
              <a:t>Y he aquí, se les presentó un ángel del Señor, </a:t>
            </a:r>
            <a:r>
              <a:rPr lang="es-ES" sz="2300" dirty="0">
                <a:solidFill>
                  <a:schemeClr val="bg1"/>
                </a:solidFill>
              </a:rPr>
              <a:t>y la gloria del Señor los rodeó de resplandor; y tuvieron gran temor. Pero el ángel les dijo: No temáis; porque he aquí os doy nuevas de gran gozo, que será para todo el pueblo: que os ha nacido hoy, en la ciudad de David, un Salvador, que es CRISTO el Señor.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0" name="1 CuadroTexto">
            <a:extLst>
              <a:ext uri="{FF2B5EF4-FFF2-40B4-BE49-F238E27FC236}">
                <a16:creationId xmlns:a16="http://schemas.microsoft.com/office/drawing/2014/main" id="{ADD6C03A-A685-4B44-AE49-CCAEE199EBD9}"/>
              </a:ext>
            </a:extLst>
          </p:cNvPr>
          <p:cNvSpPr txBox="1"/>
          <p:nvPr/>
        </p:nvSpPr>
        <p:spPr>
          <a:xfrm>
            <a:off x="796980" y="1908121"/>
            <a:ext cx="298293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4:12-15</a:t>
            </a:r>
          </a:p>
        </p:txBody>
      </p:sp>
      <p:sp>
        <p:nvSpPr>
          <p:cNvPr id="11" name="2 CuadroTexto">
            <a:extLst>
              <a:ext uri="{FF2B5EF4-FFF2-40B4-BE49-F238E27FC236}">
                <a16:creationId xmlns:a16="http://schemas.microsoft.com/office/drawing/2014/main" id="{FC466A0C-86D8-4C3D-B568-D7DC7A533814}"/>
              </a:ext>
            </a:extLst>
          </p:cNvPr>
          <p:cNvSpPr txBox="1"/>
          <p:nvPr/>
        </p:nvSpPr>
        <p:spPr>
          <a:xfrm>
            <a:off x="0" y="2403366"/>
            <a:ext cx="4644008" cy="3041858"/>
          </a:xfrm>
          <a:prstGeom prst="rect">
            <a:avLst/>
          </a:prstGeom>
          <a:noFill/>
        </p:spPr>
        <p:txBody>
          <a:bodyPr wrap="square" rtlCol="0">
            <a:spAutoFit/>
          </a:bodyPr>
          <a:lstStyle/>
          <a:p>
            <a:pPr algn="ctr">
              <a:lnSpc>
                <a:spcPts val="2300"/>
              </a:lnSpc>
            </a:pPr>
            <a:r>
              <a:rPr lang="es-ES" sz="2400" dirty="0">
                <a:solidFill>
                  <a:srgbClr val="FFFF00"/>
                </a:solidFill>
              </a:rPr>
              <a:t>Cuando Jesús oyó que Juan estaba preso, volvió a </a:t>
            </a:r>
            <a:r>
              <a:rPr lang="es-ES" sz="2400" u="sng" dirty="0">
                <a:solidFill>
                  <a:srgbClr val="FFFF00"/>
                </a:solidFill>
              </a:rPr>
              <a:t>Galilea</a:t>
            </a:r>
            <a:r>
              <a:rPr lang="es-ES" sz="2400" dirty="0">
                <a:solidFill>
                  <a:schemeClr val="bg1"/>
                </a:solidFill>
              </a:rPr>
              <a:t>; </a:t>
            </a:r>
            <a:r>
              <a:rPr lang="es-ES" sz="2400" dirty="0">
                <a:solidFill>
                  <a:srgbClr val="00B0F0"/>
                </a:solidFill>
              </a:rPr>
              <a:t>y dejando a Nazaret, vino y habitó en </a:t>
            </a:r>
            <a:r>
              <a:rPr lang="es-ES" sz="2400" dirty="0" err="1">
                <a:solidFill>
                  <a:srgbClr val="00B0F0"/>
                </a:solidFill>
              </a:rPr>
              <a:t>Capernaum</a:t>
            </a:r>
            <a:r>
              <a:rPr lang="es-ES" sz="2400" dirty="0">
                <a:solidFill>
                  <a:srgbClr val="00B0F0"/>
                </a:solidFill>
              </a:rPr>
              <a:t>, ciudad marítima, en la región de </a:t>
            </a:r>
            <a:r>
              <a:rPr lang="es-ES" sz="2400" u="sng" dirty="0">
                <a:solidFill>
                  <a:srgbClr val="00B0F0"/>
                </a:solidFill>
              </a:rPr>
              <a:t>Zabulón y de Neftalí</a:t>
            </a:r>
            <a:r>
              <a:rPr lang="es-ES" sz="2400" dirty="0">
                <a:solidFill>
                  <a:srgbClr val="00B0F0"/>
                </a:solidFill>
              </a:rPr>
              <a:t>, </a:t>
            </a:r>
            <a:r>
              <a:rPr lang="es-ES" sz="2400" dirty="0">
                <a:solidFill>
                  <a:srgbClr val="FFFF00"/>
                </a:solidFill>
              </a:rPr>
              <a:t>para que se cumpliese lo dicho por el </a:t>
            </a:r>
            <a:r>
              <a:rPr lang="es-ES" sz="2400" u="sng" dirty="0">
                <a:solidFill>
                  <a:srgbClr val="FFFF00"/>
                </a:solidFill>
              </a:rPr>
              <a:t>profeta Isaías</a:t>
            </a:r>
            <a:r>
              <a:rPr lang="es-ES" sz="2400" dirty="0">
                <a:solidFill>
                  <a:srgbClr val="FFFF00"/>
                </a:solidFill>
              </a:rPr>
              <a:t>, </a:t>
            </a:r>
            <a:r>
              <a:rPr lang="es-ES" sz="2400" dirty="0">
                <a:solidFill>
                  <a:srgbClr val="00B0F0"/>
                </a:solidFill>
              </a:rPr>
              <a:t>cuando dijo: Tierra de Zabulón y tierra de Neftalí, Camino del mar, al otro lado del Jordán, Galilea de los gentiles.</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a:t>
            </a:r>
            <a:r>
              <a:rPr lang="es-ES" sz="2400" u="sng" dirty="0">
                <a:solidFill>
                  <a:srgbClr val="92D050"/>
                </a:solidFill>
              </a:rPr>
              <a:t>se llamará su nombre Admirable, Consejero, Dios Fuerte, Padre Eterno, Príncipe de Paz</a:t>
            </a:r>
            <a:r>
              <a:rPr lang="es-ES" sz="2400" dirty="0">
                <a:solidFill>
                  <a:srgbClr val="92D050"/>
                </a:solidFill>
              </a:rPr>
              <a:t>.</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Tree>
    <p:extLst>
      <p:ext uri="{BB962C8B-B14F-4D97-AF65-F5344CB8AC3E}">
        <p14:creationId xmlns:p14="http://schemas.microsoft.com/office/powerpoint/2010/main" val="2533925081"/>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88606" y="-27384"/>
            <a:ext cx="27334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2:9-11</a:t>
            </a:r>
          </a:p>
        </p:txBody>
      </p:sp>
      <p:sp>
        <p:nvSpPr>
          <p:cNvPr id="8" name="2 CuadroTexto"/>
          <p:cNvSpPr txBox="1"/>
          <p:nvPr/>
        </p:nvSpPr>
        <p:spPr>
          <a:xfrm>
            <a:off x="0" y="485864"/>
            <a:ext cx="9144000" cy="1502976"/>
          </a:xfrm>
          <a:prstGeom prst="rect">
            <a:avLst/>
          </a:prstGeom>
          <a:noFill/>
        </p:spPr>
        <p:txBody>
          <a:bodyPr wrap="square" rtlCol="0">
            <a:spAutoFit/>
          </a:bodyPr>
          <a:lstStyle/>
          <a:p>
            <a:pPr algn="ctr">
              <a:lnSpc>
                <a:spcPts val="2200"/>
              </a:lnSpc>
            </a:pPr>
            <a:r>
              <a:rPr lang="es-ES" sz="2300" dirty="0">
                <a:solidFill>
                  <a:srgbClr val="FFFF00"/>
                </a:solidFill>
              </a:rPr>
              <a:t>Y he aquí, se les presentó un ángel del Señor, </a:t>
            </a:r>
            <a:r>
              <a:rPr lang="es-ES" sz="2300" dirty="0">
                <a:solidFill>
                  <a:srgbClr val="00B0F0"/>
                </a:solidFill>
              </a:rPr>
              <a:t>y la gloria del Señor los rodeó de resplandor; y tuvieron gran temor. </a:t>
            </a:r>
            <a:r>
              <a:rPr lang="es-ES" sz="2300" dirty="0">
                <a:solidFill>
                  <a:schemeClr val="bg1"/>
                </a:solidFill>
              </a:rPr>
              <a:t>Pero el ángel les dijo: No temáis; porque he aquí os doy nuevas de gran gozo, que será para todo el pueblo: que os ha nacido hoy, en la ciudad de David, un Salvador, que es CRISTO el Señor.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0" name="1 CuadroTexto">
            <a:extLst>
              <a:ext uri="{FF2B5EF4-FFF2-40B4-BE49-F238E27FC236}">
                <a16:creationId xmlns:a16="http://schemas.microsoft.com/office/drawing/2014/main" id="{ADD6C03A-A685-4B44-AE49-CCAEE199EBD9}"/>
              </a:ext>
            </a:extLst>
          </p:cNvPr>
          <p:cNvSpPr txBox="1"/>
          <p:nvPr/>
        </p:nvSpPr>
        <p:spPr>
          <a:xfrm>
            <a:off x="796980" y="1908121"/>
            <a:ext cx="298293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4:12-15</a:t>
            </a:r>
          </a:p>
        </p:txBody>
      </p:sp>
      <p:sp>
        <p:nvSpPr>
          <p:cNvPr id="11" name="2 CuadroTexto">
            <a:extLst>
              <a:ext uri="{FF2B5EF4-FFF2-40B4-BE49-F238E27FC236}">
                <a16:creationId xmlns:a16="http://schemas.microsoft.com/office/drawing/2014/main" id="{FC466A0C-86D8-4C3D-B568-D7DC7A533814}"/>
              </a:ext>
            </a:extLst>
          </p:cNvPr>
          <p:cNvSpPr txBox="1"/>
          <p:nvPr/>
        </p:nvSpPr>
        <p:spPr>
          <a:xfrm>
            <a:off x="0" y="2403366"/>
            <a:ext cx="4644008" cy="3041858"/>
          </a:xfrm>
          <a:prstGeom prst="rect">
            <a:avLst/>
          </a:prstGeom>
          <a:noFill/>
        </p:spPr>
        <p:txBody>
          <a:bodyPr wrap="square" rtlCol="0">
            <a:spAutoFit/>
          </a:bodyPr>
          <a:lstStyle/>
          <a:p>
            <a:pPr algn="ctr">
              <a:lnSpc>
                <a:spcPts val="2300"/>
              </a:lnSpc>
            </a:pPr>
            <a:r>
              <a:rPr lang="es-ES" sz="2400" dirty="0">
                <a:solidFill>
                  <a:srgbClr val="FFFF00"/>
                </a:solidFill>
              </a:rPr>
              <a:t>Cuando Jesús oyó que Juan estaba preso, volvió a </a:t>
            </a:r>
            <a:r>
              <a:rPr lang="es-ES" sz="2400" u="sng" dirty="0">
                <a:solidFill>
                  <a:srgbClr val="FFFF00"/>
                </a:solidFill>
              </a:rPr>
              <a:t>Galilea</a:t>
            </a:r>
            <a:r>
              <a:rPr lang="es-ES" sz="2400" dirty="0">
                <a:solidFill>
                  <a:schemeClr val="bg1"/>
                </a:solidFill>
              </a:rPr>
              <a:t>; </a:t>
            </a:r>
            <a:r>
              <a:rPr lang="es-ES" sz="2400" dirty="0">
                <a:solidFill>
                  <a:srgbClr val="00B0F0"/>
                </a:solidFill>
              </a:rPr>
              <a:t>y dejando a Nazaret, vino y habitó en </a:t>
            </a:r>
            <a:r>
              <a:rPr lang="es-ES" sz="2400" dirty="0" err="1">
                <a:solidFill>
                  <a:srgbClr val="00B0F0"/>
                </a:solidFill>
              </a:rPr>
              <a:t>Capernaum</a:t>
            </a:r>
            <a:r>
              <a:rPr lang="es-ES" sz="2400" dirty="0">
                <a:solidFill>
                  <a:srgbClr val="00B0F0"/>
                </a:solidFill>
              </a:rPr>
              <a:t>, ciudad marítima, en la región de </a:t>
            </a:r>
            <a:r>
              <a:rPr lang="es-ES" sz="2400" u="sng" dirty="0">
                <a:solidFill>
                  <a:srgbClr val="00B0F0"/>
                </a:solidFill>
              </a:rPr>
              <a:t>Zabulón y de Neftalí</a:t>
            </a:r>
            <a:r>
              <a:rPr lang="es-ES" sz="2400" dirty="0">
                <a:solidFill>
                  <a:srgbClr val="00B0F0"/>
                </a:solidFill>
              </a:rPr>
              <a:t>, </a:t>
            </a:r>
            <a:r>
              <a:rPr lang="es-ES" sz="2400" dirty="0">
                <a:solidFill>
                  <a:srgbClr val="FFFF00"/>
                </a:solidFill>
              </a:rPr>
              <a:t>para que se cumpliese lo dicho por el </a:t>
            </a:r>
            <a:r>
              <a:rPr lang="es-ES" sz="2400" u="sng" dirty="0">
                <a:solidFill>
                  <a:srgbClr val="FFFF00"/>
                </a:solidFill>
              </a:rPr>
              <a:t>profeta Isaías</a:t>
            </a:r>
            <a:r>
              <a:rPr lang="es-ES" sz="2400" dirty="0">
                <a:solidFill>
                  <a:srgbClr val="FFFF00"/>
                </a:solidFill>
              </a:rPr>
              <a:t>, </a:t>
            </a:r>
            <a:r>
              <a:rPr lang="es-ES" sz="2400" dirty="0">
                <a:solidFill>
                  <a:srgbClr val="00B0F0"/>
                </a:solidFill>
              </a:rPr>
              <a:t>cuando dijo: Tierra de Zabulón y tierra de Neftalí, Camino del mar, al otro lado del Jordán, Galilea de los gentiles.</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a:t>
            </a:r>
            <a:r>
              <a:rPr lang="es-ES" sz="2400" u="sng" dirty="0">
                <a:solidFill>
                  <a:srgbClr val="92D050"/>
                </a:solidFill>
              </a:rPr>
              <a:t>se llamará su nombre Admirable, Consejero, Dios Fuerte, Padre Eterno, Príncipe de Paz</a:t>
            </a:r>
            <a:r>
              <a:rPr lang="es-ES" sz="2400" dirty="0">
                <a:solidFill>
                  <a:srgbClr val="92D050"/>
                </a:solidFill>
              </a:rPr>
              <a:t>.</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Tree>
    <p:extLst>
      <p:ext uri="{BB962C8B-B14F-4D97-AF65-F5344CB8AC3E}">
        <p14:creationId xmlns:p14="http://schemas.microsoft.com/office/powerpoint/2010/main" val="3456857713"/>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88606" y="-27384"/>
            <a:ext cx="27334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2:9-11</a:t>
            </a:r>
          </a:p>
        </p:txBody>
      </p:sp>
      <p:sp>
        <p:nvSpPr>
          <p:cNvPr id="8" name="2 CuadroTexto"/>
          <p:cNvSpPr txBox="1"/>
          <p:nvPr/>
        </p:nvSpPr>
        <p:spPr>
          <a:xfrm>
            <a:off x="0" y="485864"/>
            <a:ext cx="9144000" cy="1502976"/>
          </a:xfrm>
          <a:prstGeom prst="rect">
            <a:avLst/>
          </a:prstGeom>
          <a:noFill/>
        </p:spPr>
        <p:txBody>
          <a:bodyPr wrap="square" rtlCol="0">
            <a:spAutoFit/>
          </a:bodyPr>
          <a:lstStyle/>
          <a:p>
            <a:pPr algn="ctr">
              <a:lnSpc>
                <a:spcPts val="2200"/>
              </a:lnSpc>
            </a:pPr>
            <a:r>
              <a:rPr lang="es-ES" sz="2300" dirty="0">
                <a:solidFill>
                  <a:srgbClr val="FFFF00"/>
                </a:solidFill>
              </a:rPr>
              <a:t>Y he aquí, se les presentó un ángel del Señor, </a:t>
            </a:r>
            <a:r>
              <a:rPr lang="es-ES" sz="2300" dirty="0">
                <a:solidFill>
                  <a:srgbClr val="00B0F0"/>
                </a:solidFill>
              </a:rPr>
              <a:t>y la gloria del Señor los rodeó de resplandor; y tuvieron gran temor. </a:t>
            </a:r>
            <a:r>
              <a:rPr lang="es-ES" sz="2300" dirty="0">
                <a:solidFill>
                  <a:srgbClr val="FFFF00"/>
                </a:solidFill>
              </a:rPr>
              <a:t>Pero el ángel les dijo: No temáis; porque he aquí os doy nuevas de gran gozo, que será para todo el pueblo: </a:t>
            </a:r>
            <a:r>
              <a:rPr lang="es-ES" sz="2300" dirty="0">
                <a:solidFill>
                  <a:schemeClr val="bg1"/>
                </a:solidFill>
              </a:rPr>
              <a:t>que os ha nacido hoy, en la ciudad de David, un Salvador, que es CRISTO el Señor.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0" name="1 CuadroTexto">
            <a:extLst>
              <a:ext uri="{FF2B5EF4-FFF2-40B4-BE49-F238E27FC236}">
                <a16:creationId xmlns:a16="http://schemas.microsoft.com/office/drawing/2014/main" id="{ADD6C03A-A685-4B44-AE49-CCAEE199EBD9}"/>
              </a:ext>
            </a:extLst>
          </p:cNvPr>
          <p:cNvSpPr txBox="1"/>
          <p:nvPr/>
        </p:nvSpPr>
        <p:spPr>
          <a:xfrm>
            <a:off x="796980" y="1908121"/>
            <a:ext cx="298293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4:12-15</a:t>
            </a:r>
          </a:p>
        </p:txBody>
      </p:sp>
      <p:sp>
        <p:nvSpPr>
          <p:cNvPr id="11" name="2 CuadroTexto">
            <a:extLst>
              <a:ext uri="{FF2B5EF4-FFF2-40B4-BE49-F238E27FC236}">
                <a16:creationId xmlns:a16="http://schemas.microsoft.com/office/drawing/2014/main" id="{FC466A0C-86D8-4C3D-B568-D7DC7A533814}"/>
              </a:ext>
            </a:extLst>
          </p:cNvPr>
          <p:cNvSpPr txBox="1"/>
          <p:nvPr/>
        </p:nvSpPr>
        <p:spPr>
          <a:xfrm>
            <a:off x="0" y="2403366"/>
            <a:ext cx="4644008" cy="3041858"/>
          </a:xfrm>
          <a:prstGeom prst="rect">
            <a:avLst/>
          </a:prstGeom>
          <a:noFill/>
        </p:spPr>
        <p:txBody>
          <a:bodyPr wrap="square" rtlCol="0">
            <a:spAutoFit/>
          </a:bodyPr>
          <a:lstStyle/>
          <a:p>
            <a:pPr algn="ctr">
              <a:lnSpc>
                <a:spcPts val="2300"/>
              </a:lnSpc>
            </a:pPr>
            <a:r>
              <a:rPr lang="es-ES" sz="2400" dirty="0">
                <a:solidFill>
                  <a:srgbClr val="FFFF00"/>
                </a:solidFill>
              </a:rPr>
              <a:t>Cuando Jesús oyó que Juan estaba preso, volvió a </a:t>
            </a:r>
            <a:r>
              <a:rPr lang="es-ES" sz="2400" u="sng" dirty="0">
                <a:solidFill>
                  <a:srgbClr val="FFFF00"/>
                </a:solidFill>
              </a:rPr>
              <a:t>Galilea</a:t>
            </a:r>
            <a:r>
              <a:rPr lang="es-ES" sz="2400" dirty="0">
                <a:solidFill>
                  <a:schemeClr val="bg1"/>
                </a:solidFill>
              </a:rPr>
              <a:t>; </a:t>
            </a:r>
            <a:r>
              <a:rPr lang="es-ES" sz="2400" dirty="0">
                <a:solidFill>
                  <a:srgbClr val="00B0F0"/>
                </a:solidFill>
              </a:rPr>
              <a:t>y dejando a Nazaret, vino y habitó en </a:t>
            </a:r>
            <a:r>
              <a:rPr lang="es-ES" sz="2400" dirty="0" err="1">
                <a:solidFill>
                  <a:srgbClr val="00B0F0"/>
                </a:solidFill>
              </a:rPr>
              <a:t>Capernaum</a:t>
            </a:r>
            <a:r>
              <a:rPr lang="es-ES" sz="2400" dirty="0">
                <a:solidFill>
                  <a:srgbClr val="00B0F0"/>
                </a:solidFill>
              </a:rPr>
              <a:t>, ciudad marítima, en la región de </a:t>
            </a:r>
            <a:r>
              <a:rPr lang="es-ES" sz="2400" u="sng" dirty="0">
                <a:solidFill>
                  <a:srgbClr val="00B0F0"/>
                </a:solidFill>
              </a:rPr>
              <a:t>Zabulón y de Neftalí</a:t>
            </a:r>
            <a:r>
              <a:rPr lang="es-ES" sz="2400" dirty="0">
                <a:solidFill>
                  <a:srgbClr val="00B0F0"/>
                </a:solidFill>
              </a:rPr>
              <a:t>, </a:t>
            </a:r>
            <a:r>
              <a:rPr lang="es-ES" sz="2400" dirty="0">
                <a:solidFill>
                  <a:srgbClr val="FFFF00"/>
                </a:solidFill>
              </a:rPr>
              <a:t>para que se cumpliese lo dicho por el </a:t>
            </a:r>
            <a:r>
              <a:rPr lang="es-ES" sz="2400" u="sng" dirty="0">
                <a:solidFill>
                  <a:srgbClr val="FFFF00"/>
                </a:solidFill>
              </a:rPr>
              <a:t>profeta Isaías</a:t>
            </a:r>
            <a:r>
              <a:rPr lang="es-ES" sz="2400" dirty="0">
                <a:solidFill>
                  <a:srgbClr val="FFFF00"/>
                </a:solidFill>
              </a:rPr>
              <a:t>, </a:t>
            </a:r>
            <a:r>
              <a:rPr lang="es-ES" sz="2400" dirty="0">
                <a:solidFill>
                  <a:srgbClr val="00B0F0"/>
                </a:solidFill>
              </a:rPr>
              <a:t>cuando dijo: Tierra de Zabulón y tierra de Neftalí, Camino del mar, al otro lado del Jordán, Galilea de los gentiles.</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a:t>
            </a:r>
            <a:r>
              <a:rPr lang="es-ES" sz="2400" u="sng" dirty="0">
                <a:solidFill>
                  <a:srgbClr val="92D050"/>
                </a:solidFill>
              </a:rPr>
              <a:t>se llamará su nombre Admirable, Consejero, Dios Fuerte, Padre Eterno, Príncipe de Paz</a:t>
            </a:r>
            <a:r>
              <a:rPr lang="es-ES" sz="2400" dirty="0">
                <a:solidFill>
                  <a:srgbClr val="92D050"/>
                </a:solidFill>
              </a:rPr>
              <a:t>.</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Tree>
    <p:extLst>
      <p:ext uri="{BB962C8B-B14F-4D97-AF65-F5344CB8AC3E}">
        <p14:creationId xmlns:p14="http://schemas.microsoft.com/office/powerpoint/2010/main" val="3595964389"/>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88606" y="-27384"/>
            <a:ext cx="27334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2:9-11</a:t>
            </a:r>
          </a:p>
        </p:txBody>
      </p:sp>
      <p:sp>
        <p:nvSpPr>
          <p:cNvPr id="8" name="2 CuadroTexto"/>
          <p:cNvSpPr txBox="1"/>
          <p:nvPr/>
        </p:nvSpPr>
        <p:spPr>
          <a:xfrm>
            <a:off x="0" y="485864"/>
            <a:ext cx="9144000" cy="1502976"/>
          </a:xfrm>
          <a:prstGeom prst="rect">
            <a:avLst/>
          </a:prstGeom>
          <a:noFill/>
        </p:spPr>
        <p:txBody>
          <a:bodyPr wrap="square" rtlCol="0">
            <a:spAutoFit/>
          </a:bodyPr>
          <a:lstStyle/>
          <a:p>
            <a:pPr algn="ctr">
              <a:lnSpc>
                <a:spcPts val="2200"/>
              </a:lnSpc>
            </a:pPr>
            <a:r>
              <a:rPr lang="es-ES" sz="2300" dirty="0">
                <a:solidFill>
                  <a:srgbClr val="FFFF00"/>
                </a:solidFill>
              </a:rPr>
              <a:t>Y he aquí, se les presentó un ángel del Señor, </a:t>
            </a:r>
            <a:r>
              <a:rPr lang="es-ES" sz="2300" dirty="0">
                <a:solidFill>
                  <a:srgbClr val="00B0F0"/>
                </a:solidFill>
              </a:rPr>
              <a:t>y la gloria del Señor los rodeó de resplandor; y tuvieron gran temor. </a:t>
            </a:r>
            <a:r>
              <a:rPr lang="es-ES" sz="2300" dirty="0">
                <a:solidFill>
                  <a:srgbClr val="FFFF00"/>
                </a:solidFill>
              </a:rPr>
              <a:t>Pero el ángel les dijo: No temáis; porque he aquí os doy nuevas de gran gozo, que será para todo el pueblo: </a:t>
            </a:r>
            <a:r>
              <a:rPr lang="es-ES" sz="2300" dirty="0">
                <a:solidFill>
                  <a:srgbClr val="00B0F0"/>
                </a:solidFill>
              </a:rPr>
              <a:t>que os ha nacido hoy, en la ciudad de David, un Salvador, que es CRISTO el Señor.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0" name="1 CuadroTexto">
            <a:extLst>
              <a:ext uri="{FF2B5EF4-FFF2-40B4-BE49-F238E27FC236}">
                <a16:creationId xmlns:a16="http://schemas.microsoft.com/office/drawing/2014/main" id="{ADD6C03A-A685-4B44-AE49-CCAEE199EBD9}"/>
              </a:ext>
            </a:extLst>
          </p:cNvPr>
          <p:cNvSpPr txBox="1"/>
          <p:nvPr/>
        </p:nvSpPr>
        <p:spPr>
          <a:xfrm>
            <a:off x="796980" y="1908121"/>
            <a:ext cx="298293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4:12-15</a:t>
            </a:r>
          </a:p>
        </p:txBody>
      </p:sp>
      <p:sp>
        <p:nvSpPr>
          <p:cNvPr id="11" name="2 CuadroTexto">
            <a:extLst>
              <a:ext uri="{FF2B5EF4-FFF2-40B4-BE49-F238E27FC236}">
                <a16:creationId xmlns:a16="http://schemas.microsoft.com/office/drawing/2014/main" id="{FC466A0C-86D8-4C3D-B568-D7DC7A533814}"/>
              </a:ext>
            </a:extLst>
          </p:cNvPr>
          <p:cNvSpPr txBox="1"/>
          <p:nvPr/>
        </p:nvSpPr>
        <p:spPr>
          <a:xfrm>
            <a:off x="0" y="2403366"/>
            <a:ext cx="4644008" cy="3041858"/>
          </a:xfrm>
          <a:prstGeom prst="rect">
            <a:avLst/>
          </a:prstGeom>
          <a:noFill/>
        </p:spPr>
        <p:txBody>
          <a:bodyPr wrap="square" rtlCol="0">
            <a:spAutoFit/>
          </a:bodyPr>
          <a:lstStyle/>
          <a:p>
            <a:pPr algn="ctr">
              <a:lnSpc>
                <a:spcPts val="2300"/>
              </a:lnSpc>
            </a:pPr>
            <a:r>
              <a:rPr lang="es-ES" sz="2400" dirty="0">
                <a:solidFill>
                  <a:srgbClr val="FFFF00"/>
                </a:solidFill>
              </a:rPr>
              <a:t>Cuando Jesús oyó que Juan estaba preso, volvió a </a:t>
            </a:r>
            <a:r>
              <a:rPr lang="es-ES" sz="2400" u="sng" dirty="0">
                <a:solidFill>
                  <a:srgbClr val="FFFF00"/>
                </a:solidFill>
              </a:rPr>
              <a:t>Galilea</a:t>
            </a:r>
            <a:r>
              <a:rPr lang="es-ES" sz="2400" dirty="0">
                <a:solidFill>
                  <a:schemeClr val="bg1"/>
                </a:solidFill>
              </a:rPr>
              <a:t>; </a:t>
            </a:r>
            <a:r>
              <a:rPr lang="es-ES" sz="2400" dirty="0">
                <a:solidFill>
                  <a:srgbClr val="00B0F0"/>
                </a:solidFill>
              </a:rPr>
              <a:t>y dejando a Nazaret, vino y habitó en </a:t>
            </a:r>
            <a:r>
              <a:rPr lang="es-ES" sz="2400" dirty="0" err="1">
                <a:solidFill>
                  <a:srgbClr val="00B0F0"/>
                </a:solidFill>
              </a:rPr>
              <a:t>Capernaum</a:t>
            </a:r>
            <a:r>
              <a:rPr lang="es-ES" sz="2400" dirty="0">
                <a:solidFill>
                  <a:srgbClr val="00B0F0"/>
                </a:solidFill>
              </a:rPr>
              <a:t>, ciudad marítima, en la región de </a:t>
            </a:r>
            <a:r>
              <a:rPr lang="es-ES" sz="2400" u="sng" dirty="0">
                <a:solidFill>
                  <a:srgbClr val="00B0F0"/>
                </a:solidFill>
              </a:rPr>
              <a:t>Zabulón y de Neftalí</a:t>
            </a:r>
            <a:r>
              <a:rPr lang="es-ES" sz="2400" dirty="0">
                <a:solidFill>
                  <a:srgbClr val="00B0F0"/>
                </a:solidFill>
              </a:rPr>
              <a:t>, </a:t>
            </a:r>
            <a:r>
              <a:rPr lang="es-ES" sz="2400" dirty="0">
                <a:solidFill>
                  <a:srgbClr val="FFFF00"/>
                </a:solidFill>
              </a:rPr>
              <a:t>para que se cumpliese lo dicho por el </a:t>
            </a:r>
            <a:r>
              <a:rPr lang="es-ES" sz="2400" u="sng" dirty="0">
                <a:solidFill>
                  <a:srgbClr val="FFFF00"/>
                </a:solidFill>
              </a:rPr>
              <a:t>profeta Isaías</a:t>
            </a:r>
            <a:r>
              <a:rPr lang="es-ES" sz="2400" dirty="0">
                <a:solidFill>
                  <a:srgbClr val="FFFF00"/>
                </a:solidFill>
              </a:rPr>
              <a:t>, </a:t>
            </a:r>
            <a:r>
              <a:rPr lang="es-ES" sz="2400" dirty="0">
                <a:solidFill>
                  <a:srgbClr val="00B0F0"/>
                </a:solidFill>
              </a:rPr>
              <a:t>cuando dijo: Tierra de Zabulón y tierra de Neftalí, Camino del mar, al otro lado del Jordán, Galilea de los gentiles.</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a:t>
            </a:r>
            <a:r>
              <a:rPr lang="es-ES" sz="2400" u="sng" dirty="0">
                <a:solidFill>
                  <a:srgbClr val="92D050"/>
                </a:solidFill>
              </a:rPr>
              <a:t>se llamará su nombre Admirable, Consejero, Dios Fuerte, Padre Eterno, Príncipe de Paz</a:t>
            </a:r>
            <a:r>
              <a:rPr lang="es-ES" sz="2400" dirty="0">
                <a:solidFill>
                  <a:srgbClr val="92D050"/>
                </a:solidFill>
              </a:rPr>
              <a:t>.</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Tree>
    <p:extLst>
      <p:ext uri="{BB962C8B-B14F-4D97-AF65-F5344CB8AC3E}">
        <p14:creationId xmlns:p14="http://schemas.microsoft.com/office/powerpoint/2010/main" val="1636571548"/>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88606" y="-27384"/>
            <a:ext cx="27334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2:9-11</a:t>
            </a:r>
          </a:p>
        </p:txBody>
      </p:sp>
      <p:sp>
        <p:nvSpPr>
          <p:cNvPr id="8" name="2 CuadroTexto"/>
          <p:cNvSpPr txBox="1"/>
          <p:nvPr/>
        </p:nvSpPr>
        <p:spPr>
          <a:xfrm>
            <a:off x="0" y="485864"/>
            <a:ext cx="9144000" cy="1502976"/>
          </a:xfrm>
          <a:prstGeom prst="rect">
            <a:avLst/>
          </a:prstGeom>
          <a:noFill/>
        </p:spPr>
        <p:txBody>
          <a:bodyPr wrap="square" rtlCol="0">
            <a:spAutoFit/>
          </a:bodyPr>
          <a:lstStyle/>
          <a:p>
            <a:pPr algn="ctr">
              <a:lnSpc>
                <a:spcPts val="2200"/>
              </a:lnSpc>
            </a:pPr>
            <a:r>
              <a:rPr lang="es-ES" sz="2300" dirty="0">
                <a:solidFill>
                  <a:srgbClr val="FFFF00"/>
                </a:solidFill>
              </a:rPr>
              <a:t>Y he aquí, se les presentó un ángel del Señor, </a:t>
            </a:r>
            <a:r>
              <a:rPr lang="es-ES" sz="2300" dirty="0">
                <a:solidFill>
                  <a:srgbClr val="00B0F0"/>
                </a:solidFill>
              </a:rPr>
              <a:t>y la gloria del Señor los rodeó de resplandor; y tuvieron gran temor. </a:t>
            </a:r>
            <a:r>
              <a:rPr lang="es-ES" sz="2300" dirty="0">
                <a:solidFill>
                  <a:srgbClr val="FFFF00"/>
                </a:solidFill>
              </a:rPr>
              <a:t>Pero el ángel les dijo: No temáis; porque he aquí os doy nuevas de gran gozo, que será para todo el pueblo: </a:t>
            </a:r>
            <a:r>
              <a:rPr lang="es-ES" sz="2300" dirty="0">
                <a:solidFill>
                  <a:srgbClr val="00B0F0"/>
                </a:solidFill>
              </a:rPr>
              <a:t>que os ha nacido hoy, en la ciudad de David, un Salvador, que es CRISTO el Señor.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0" name="1 CuadroTexto">
            <a:extLst>
              <a:ext uri="{FF2B5EF4-FFF2-40B4-BE49-F238E27FC236}">
                <a16:creationId xmlns:a16="http://schemas.microsoft.com/office/drawing/2014/main" id="{ADD6C03A-A685-4B44-AE49-CCAEE199EBD9}"/>
              </a:ext>
            </a:extLst>
          </p:cNvPr>
          <p:cNvSpPr txBox="1"/>
          <p:nvPr/>
        </p:nvSpPr>
        <p:spPr>
          <a:xfrm>
            <a:off x="874823" y="1764105"/>
            <a:ext cx="29770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1:1-3, 14</a:t>
            </a:r>
          </a:p>
        </p:txBody>
      </p:sp>
      <p:sp>
        <p:nvSpPr>
          <p:cNvPr id="11" name="2 CuadroTexto">
            <a:extLst>
              <a:ext uri="{FF2B5EF4-FFF2-40B4-BE49-F238E27FC236}">
                <a16:creationId xmlns:a16="http://schemas.microsoft.com/office/drawing/2014/main" id="{FC466A0C-86D8-4C3D-B568-D7DC7A533814}"/>
              </a:ext>
            </a:extLst>
          </p:cNvPr>
          <p:cNvSpPr txBox="1"/>
          <p:nvPr/>
        </p:nvSpPr>
        <p:spPr>
          <a:xfrm>
            <a:off x="0" y="2251847"/>
            <a:ext cx="4716016" cy="3049361"/>
          </a:xfrm>
          <a:prstGeom prst="rect">
            <a:avLst/>
          </a:prstGeom>
          <a:noFill/>
        </p:spPr>
        <p:txBody>
          <a:bodyPr wrap="square" rtlCol="0">
            <a:spAutoFit/>
          </a:bodyPr>
          <a:lstStyle/>
          <a:p>
            <a:pPr algn="ctr">
              <a:lnSpc>
                <a:spcPts val="2300"/>
              </a:lnSpc>
            </a:pPr>
            <a:r>
              <a:rPr lang="es-ES" sz="2400" dirty="0">
                <a:solidFill>
                  <a:schemeClr val="bg1"/>
                </a:solidFill>
              </a:rPr>
              <a:t>En el principio era el Verbo, y el Verbo era con Dios, y el Verbo era Dios. Este era en el principio con Dios. Todas las cosas por él fueron hechas, y sin él nada de lo que ha sido hecho, fue hecho. 14 Y aquel Verbo fue hecho carne, y habitó entre nosotros (y vimos su gloria, gloria como del unigénito del Padre), lleno de gracia y de verdad. </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a:t>
            </a:r>
            <a:r>
              <a:rPr lang="es-ES" sz="2400" u="sng" dirty="0">
                <a:solidFill>
                  <a:srgbClr val="92D050"/>
                </a:solidFill>
              </a:rPr>
              <a:t>se llamará su nombre Admirable, Consejero, Dios Fuerte, Padre Eterno, Príncipe de Paz</a:t>
            </a:r>
            <a:r>
              <a:rPr lang="es-ES" sz="2400" dirty="0">
                <a:solidFill>
                  <a:srgbClr val="92D050"/>
                </a:solidFill>
              </a:rPr>
              <a:t>.</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Tree>
    <p:extLst>
      <p:ext uri="{BB962C8B-B14F-4D97-AF65-F5344CB8AC3E}">
        <p14:creationId xmlns:p14="http://schemas.microsoft.com/office/powerpoint/2010/main" val="23559120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88606" y="-27384"/>
            <a:ext cx="27334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2:9-11</a:t>
            </a:r>
          </a:p>
        </p:txBody>
      </p:sp>
      <p:sp>
        <p:nvSpPr>
          <p:cNvPr id="8" name="2 CuadroTexto"/>
          <p:cNvSpPr txBox="1"/>
          <p:nvPr/>
        </p:nvSpPr>
        <p:spPr>
          <a:xfrm>
            <a:off x="0" y="485864"/>
            <a:ext cx="9144000" cy="1502976"/>
          </a:xfrm>
          <a:prstGeom prst="rect">
            <a:avLst/>
          </a:prstGeom>
          <a:noFill/>
        </p:spPr>
        <p:txBody>
          <a:bodyPr wrap="square" rtlCol="0">
            <a:spAutoFit/>
          </a:bodyPr>
          <a:lstStyle/>
          <a:p>
            <a:pPr algn="ctr">
              <a:lnSpc>
                <a:spcPts val="2200"/>
              </a:lnSpc>
            </a:pPr>
            <a:r>
              <a:rPr lang="es-ES" sz="2300" dirty="0">
                <a:solidFill>
                  <a:srgbClr val="FFFF00"/>
                </a:solidFill>
              </a:rPr>
              <a:t>Y he aquí, se les presentó un ángel del Señor, </a:t>
            </a:r>
            <a:r>
              <a:rPr lang="es-ES" sz="2300" dirty="0">
                <a:solidFill>
                  <a:srgbClr val="00B0F0"/>
                </a:solidFill>
              </a:rPr>
              <a:t>y la gloria del Señor los rodeó de resplandor; y tuvieron gran temor. </a:t>
            </a:r>
            <a:r>
              <a:rPr lang="es-ES" sz="2300" dirty="0">
                <a:solidFill>
                  <a:srgbClr val="FFFF00"/>
                </a:solidFill>
              </a:rPr>
              <a:t>Pero el ángel les dijo: No temáis; porque he aquí os doy nuevas de gran gozo, que será para todo el pueblo: </a:t>
            </a:r>
            <a:r>
              <a:rPr lang="es-ES" sz="2300" dirty="0">
                <a:solidFill>
                  <a:srgbClr val="00B0F0"/>
                </a:solidFill>
              </a:rPr>
              <a:t>que os ha nacido hoy, en la ciudad de David, un Salvador, que es CRISTO el Señor.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0" name="1 CuadroTexto">
            <a:extLst>
              <a:ext uri="{FF2B5EF4-FFF2-40B4-BE49-F238E27FC236}">
                <a16:creationId xmlns:a16="http://schemas.microsoft.com/office/drawing/2014/main" id="{ADD6C03A-A685-4B44-AE49-CCAEE199EBD9}"/>
              </a:ext>
            </a:extLst>
          </p:cNvPr>
          <p:cNvSpPr txBox="1"/>
          <p:nvPr/>
        </p:nvSpPr>
        <p:spPr>
          <a:xfrm>
            <a:off x="874823" y="1764105"/>
            <a:ext cx="29770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1:1-3, 14</a:t>
            </a:r>
          </a:p>
        </p:txBody>
      </p:sp>
      <p:sp>
        <p:nvSpPr>
          <p:cNvPr id="11" name="2 CuadroTexto">
            <a:extLst>
              <a:ext uri="{FF2B5EF4-FFF2-40B4-BE49-F238E27FC236}">
                <a16:creationId xmlns:a16="http://schemas.microsoft.com/office/drawing/2014/main" id="{FC466A0C-86D8-4C3D-B568-D7DC7A533814}"/>
              </a:ext>
            </a:extLst>
          </p:cNvPr>
          <p:cNvSpPr txBox="1"/>
          <p:nvPr/>
        </p:nvSpPr>
        <p:spPr>
          <a:xfrm>
            <a:off x="0" y="2251847"/>
            <a:ext cx="4716016" cy="3049361"/>
          </a:xfrm>
          <a:prstGeom prst="rect">
            <a:avLst/>
          </a:prstGeom>
          <a:noFill/>
        </p:spPr>
        <p:txBody>
          <a:bodyPr wrap="square" rtlCol="0">
            <a:spAutoFit/>
          </a:bodyPr>
          <a:lstStyle/>
          <a:p>
            <a:pPr algn="ctr">
              <a:lnSpc>
                <a:spcPts val="2300"/>
              </a:lnSpc>
            </a:pPr>
            <a:r>
              <a:rPr lang="es-ES" sz="2400" dirty="0">
                <a:solidFill>
                  <a:srgbClr val="FFFF00"/>
                </a:solidFill>
              </a:rPr>
              <a:t>En el principio era el Verbo, y el Verbo era con Dios, </a:t>
            </a:r>
            <a:r>
              <a:rPr lang="es-ES" sz="2400" dirty="0">
                <a:solidFill>
                  <a:schemeClr val="bg1"/>
                </a:solidFill>
              </a:rPr>
              <a:t>y el Verbo era Dios. Este era en el principio con Dios. Todas las cosas por él fueron hechas, y sin él nada de lo que ha sido hecho, fue hecho. 14 Y aquel Verbo fue hecho carne, y habitó entre nosotros (y vimos su gloria, gloria como del unigénito del Padre), lleno de gracia y de verdad. </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a:t>
            </a:r>
            <a:r>
              <a:rPr lang="es-ES" sz="2400" u="sng" dirty="0">
                <a:solidFill>
                  <a:srgbClr val="92D050"/>
                </a:solidFill>
              </a:rPr>
              <a:t>se llamará su nombre Admirable, Consejero, Dios Fuerte, Padre Eterno, Príncipe de Paz</a:t>
            </a:r>
            <a:r>
              <a:rPr lang="es-ES" sz="2400" dirty="0">
                <a:solidFill>
                  <a:srgbClr val="92D050"/>
                </a:solidFill>
              </a:rPr>
              <a:t>.</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Tree>
    <p:extLst>
      <p:ext uri="{BB962C8B-B14F-4D97-AF65-F5344CB8AC3E}">
        <p14:creationId xmlns:p14="http://schemas.microsoft.com/office/powerpoint/2010/main" val="1475441450"/>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88606" y="-27384"/>
            <a:ext cx="27334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2:9-11</a:t>
            </a:r>
          </a:p>
        </p:txBody>
      </p:sp>
      <p:sp>
        <p:nvSpPr>
          <p:cNvPr id="8" name="2 CuadroTexto"/>
          <p:cNvSpPr txBox="1"/>
          <p:nvPr/>
        </p:nvSpPr>
        <p:spPr>
          <a:xfrm>
            <a:off x="0" y="485864"/>
            <a:ext cx="9144000" cy="1502976"/>
          </a:xfrm>
          <a:prstGeom prst="rect">
            <a:avLst/>
          </a:prstGeom>
          <a:noFill/>
        </p:spPr>
        <p:txBody>
          <a:bodyPr wrap="square" rtlCol="0">
            <a:spAutoFit/>
          </a:bodyPr>
          <a:lstStyle/>
          <a:p>
            <a:pPr algn="ctr">
              <a:lnSpc>
                <a:spcPts val="2200"/>
              </a:lnSpc>
            </a:pPr>
            <a:r>
              <a:rPr lang="es-ES" sz="2300" dirty="0">
                <a:solidFill>
                  <a:srgbClr val="FFFF00"/>
                </a:solidFill>
              </a:rPr>
              <a:t>Y he aquí, se les presentó un ángel del Señor, </a:t>
            </a:r>
            <a:r>
              <a:rPr lang="es-ES" sz="2300" dirty="0">
                <a:solidFill>
                  <a:srgbClr val="00B0F0"/>
                </a:solidFill>
              </a:rPr>
              <a:t>y la gloria del Señor los rodeó de resplandor; y tuvieron gran temor. </a:t>
            </a:r>
            <a:r>
              <a:rPr lang="es-ES" sz="2300" dirty="0">
                <a:solidFill>
                  <a:srgbClr val="FFFF00"/>
                </a:solidFill>
              </a:rPr>
              <a:t>Pero el ángel les dijo: No temáis; porque he aquí os doy nuevas de gran gozo, que será para todo el pueblo: </a:t>
            </a:r>
            <a:r>
              <a:rPr lang="es-ES" sz="2300" dirty="0">
                <a:solidFill>
                  <a:srgbClr val="00B0F0"/>
                </a:solidFill>
              </a:rPr>
              <a:t>que os ha nacido hoy, en la ciudad de David, un Salvador, que es CRISTO el Señor.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0" name="1 CuadroTexto">
            <a:extLst>
              <a:ext uri="{FF2B5EF4-FFF2-40B4-BE49-F238E27FC236}">
                <a16:creationId xmlns:a16="http://schemas.microsoft.com/office/drawing/2014/main" id="{ADD6C03A-A685-4B44-AE49-CCAEE199EBD9}"/>
              </a:ext>
            </a:extLst>
          </p:cNvPr>
          <p:cNvSpPr txBox="1"/>
          <p:nvPr/>
        </p:nvSpPr>
        <p:spPr>
          <a:xfrm>
            <a:off x="874823" y="1764105"/>
            <a:ext cx="29770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1:1-3, 14</a:t>
            </a:r>
          </a:p>
        </p:txBody>
      </p:sp>
      <p:sp>
        <p:nvSpPr>
          <p:cNvPr id="11" name="2 CuadroTexto">
            <a:extLst>
              <a:ext uri="{FF2B5EF4-FFF2-40B4-BE49-F238E27FC236}">
                <a16:creationId xmlns:a16="http://schemas.microsoft.com/office/drawing/2014/main" id="{FC466A0C-86D8-4C3D-B568-D7DC7A533814}"/>
              </a:ext>
            </a:extLst>
          </p:cNvPr>
          <p:cNvSpPr txBox="1"/>
          <p:nvPr/>
        </p:nvSpPr>
        <p:spPr>
          <a:xfrm>
            <a:off x="0" y="2251847"/>
            <a:ext cx="4716016" cy="3049361"/>
          </a:xfrm>
          <a:prstGeom prst="rect">
            <a:avLst/>
          </a:prstGeom>
          <a:noFill/>
        </p:spPr>
        <p:txBody>
          <a:bodyPr wrap="square" rtlCol="0">
            <a:spAutoFit/>
          </a:bodyPr>
          <a:lstStyle/>
          <a:p>
            <a:pPr algn="ctr">
              <a:lnSpc>
                <a:spcPts val="2300"/>
              </a:lnSpc>
            </a:pPr>
            <a:r>
              <a:rPr lang="es-ES" sz="2400" dirty="0">
                <a:solidFill>
                  <a:srgbClr val="FFFF00"/>
                </a:solidFill>
              </a:rPr>
              <a:t>En el principio era el Verbo, y el Verbo era con Dios, </a:t>
            </a:r>
            <a:r>
              <a:rPr lang="es-ES" sz="2400" dirty="0">
                <a:solidFill>
                  <a:srgbClr val="00B0F0"/>
                </a:solidFill>
              </a:rPr>
              <a:t>y el Verbo era Dios. </a:t>
            </a:r>
            <a:r>
              <a:rPr lang="es-ES" sz="2400" dirty="0">
                <a:solidFill>
                  <a:schemeClr val="bg1"/>
                </a:solidFill>
              </a:rPr>
              <a:t>Este era en el principio con Dios. Todas las cosas por él fueron hechas, y sin él nada de lo que ha sido hecho, fue hecho. 14 Y aquel Verbo fue hecho carne, y habitó entre nosotros (y vimos su gloria, gloria como del unigénito del Padre), lleno de gracia y de verdad. </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a:t>
            </a:r>
            <a:r>
              <a:rPr lang="es-ES" sz="2400" u="sng" dirty="0">
                <a:solidFill>
                  <a:srgbClr val="92D050"/>
                </a:solidFill>
              </a:rPr>
              <a:t>se llamará su nombre Admirable, Consejero, Dios Fuerte, Padre Eterno, Príncipe de Paz</a:t>
            </a:r>
            <a:r>
              <a:rPr lang="es-ES" sz="2400" dirty="0">
                <a:solidFill>
                  <a:srgbClr val="92D050"/>
                </a:solidFill>
              </a:rPr>
              <a:t>.</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Tree>
    <p:extLst>
      <p:ext uri="{BB962C8B-B14F-4D97-AF65-F5344CB8AC3E}">
        <p14:creationId xmlns:p14="http://schemas.microsoft.com/office/powerpoint/2010/main" val="1112449979"/>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88606" y="-27384"/>
            <a:ext cx="27334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2:9-11</a:t>
            </a:r>
          </a:p>
        </p:txBody>
      </p:sp>
      <p:sp>
        <p:nvSpPr>
          <p:cNvPr id="8" name="2 CuadroTexto"/>
          <p:cNvSpPr txBox="1"/>
          <p:nvPr/>
        </p:nvSpPr>
        <p:spPr>
          <a:xfrm>
            <a:off x="0" y="485864"/>
            <a:ext cx="9144000" cy="1502976"/>
          </a:xfrm>
          <a:prstGeom prst="rect">
            <a:avLst/>
          </a:prstGeom>
          <a:noFill/>
        </p:spPr>
        <p:txBody>
          <a:bodyPr wrap="square" rtlCol="0">
            <a:spAutoFit/>
          </a:bodyPr>
          <a:lstStyle/>
          <a:p>
            <a:pPr algn="ctr">
              <a:lnSpc>
                <a:spcPts val="2200"/>
              </a:lnSpc>
            </a:pPr>
            <a:r>
              <a:rPr lang="es-ES" sz="2300" dirty="0">
                <a:solidFill>
                  <a:srgbClr val="FFFF00"/>
                </a:solidFill>
              </a:rPr>
              <a:t>Y he aquí, se les presentó un ángel del Señor, </a:t>
            </a:r>
            <a:r>
              <a:rPr lang="es-ES" sz="2300" dirty="0">
                <a:solidFill>
                  <a:srgbClr val="00B0F0"/>
                </a:solidFill>
              </a:rPr>
              <a:t>y la gloria del Señor los rodeó de resplandor; y tuvieron gran temor. </a:t>
            </a:r>
            <a:r>
              <a:rPr lang="es-ES" sz="2300" dirty="0">
                <a:solidFill>
                  <a:srgbClr val="FFFF00"/>
                </a:solidFill>
              </a:rPr>
              <a:t>Pero el ángel les dijo: No temáis; porque he aquí os doy nuevas de gran gozo, que será para todo el pueblo: </a:t>
            </a:r>
            <a:r>
              <a:rPr lang="es-ES" sz="2300" dirty="0">
                <a:solidFill>
                  <a:srgbClr val="00B0F0"/>
                </a:solidFill>
              </a:rPr>
              <a:t>que os ha nacido hoy, en la ciudad de David, un Salvador, que es CRISTO el Señor.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0" name="1 CuadroTexto">
            <a:extLst>
              <a:ext uri="{FF2B5EF4-FFF2-40B4-BE49-F238E27FC236}">
                <a16:creationId xmlns:a16="http://schemas.microsoft.com/office/drawing/2014/main" id="{ADD6C03A-A685-4B44-AE49-CCAEE199EBD9}"/>
              </a:ext>
            </a:extLst>
          </p:cNvPr>
          <p:cNvSpPr txBox="1"/>
          <p:nvPr/>
        </p:nvSpPr>
        <p:spPr>
          <a:xfrm>
            <a:off x="874823" y="1764105"/>
            <a:ext cx="29770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1:1-3, 14</a:t>
            </a:r>
          </a:p>
        </p:txBody>
      </p:sp>
      <p:sp>
        <p:nvSpPr>
          <p:cNvPr id="11" name="2 CuadroTexto">
            <a:extLst>
              <a:ext uri="{FF2B5EF4-FFF2-40B4-BE49-F238E27FC236}">
                <a16:creationId xmlns:a16="http://schemas.microsoft.com/office/drawing/2014/main" id="{FC466A0C-86D8-4C3D-B568-D7DC7A533814}"/>
              </a:ext>
            </a:extLst>
          </p:cNvPr>
          <p:cNvSpPr txBox="1"/>
          <p:nvPr/>
        </p:nvSpPr>
        <p:spPr>
          <a:xfrm>
            <a:off x="0" y="2251847"/>
            <a:ext cx="4716016" cy="3049361"/>
          </a:xfrm>
          <a:prstGeom prst="rect">
            <a:avLst/>
          </a:prstGeom>
          <a:noFill/>
        </p:spPr>
        <p:txBody>
          <a:bodyPr wrap="square" rtlCol="0">
            <a:spAutoFit/>
          </a:bodyPr>
          <a:lstStyle/>
          <a:p>
            <a:pPr algn="ctr">
              <a:lnSpc>
                <a:spcPts val="2300"/>
              </a:lnSpc>
            </a:pPr>
            <a:r>
              <a:rPr lang="es-ES" sz="2400" dirty="0">
                <a:solidFill>
                  <a:srgbClr val="FFFF00"/>
                </a:solidFill>
              </a:rPr>
              <a:t>En el principio era el Verbo, y el Verbo era con Dios, </a:t>
            </a:r>
            <a:r>
              <a:rPr lang="es-ES" sz="2400" dirty="0">
                <a:solidFill>
                  <a:srgbClr val="00B0F0"/>
                </a:solidFill>
              </a:rPr>
              <a:t>y el Verbo era Dios. </a:t>
            </a:r>
            <a:r>
              <a:rPr lang="es-ES" sz="2400" dirty="0">
                <a:solidFill>
                  <a:srgbClr val="92D050"/>
                </a:solidFill>
              </a:rPr>
              <a:t>Este era en el principio con Dios. </a:t>
            </a:r>
            <a:r>
              <a:rPr lang="es-ES" sz="2400" dirty="0">
                <a:solidFill>
                  <a:schemeClr val="bg1"/>
                </a:solidFill>
              </a:rPr>
              <a:t>Todas las cosas por él fueron hechas, y sin él nada de lo que ha sido hecho, fue hecho. 14 Y aquel Verbo fue hecho carne, y habitó entre nosotros (y vimos su gloria, gloria como del unigénito del Padre), lleno de gracia y de verdad. </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a:t>
            </a:r>
            <a:r>
              <a:rPr lang="es-ES" sz="2400" u="sng" dirty="0">
                <a:solidFill>
                  <a:srgbClr val="92D050"/>
                </a:solidFill>
              </a:rPr>
              <a:t>se llamará su nombre Admirable, Consejero, Dios Fuerte, Padre Eterno, Príncipe de Paz</a:t>
            </a:r>
            <a:r>
              <a:rPr lang="es-ES" sz="2400" dirty="0">
                <a:solidFill>
                  <a:srgbClr val="92D050"/>
                </a:solidFill>
              </a:rPr>
              <a:t>.</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Tree>
    <p:extLst>
      <p:ext uri="{BB962C8B-B14F-4D97-AF65-F5344CB8AC3E}">
        <p14:creationId xmlns:p14="http://schemas.microsoft.com/office/powerpoint/2010/main" val="1846196039"/>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88606" y="-27384"/>
            <a:ext cx="27334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2:9-11</a:t>
            </a:r>
          </a:p>
        </p:txBody>
      </p:sp>
      <p:sp>
        <p:nvSpPr>
          <p:cNvPr id="8" name="2 CuadroTexto"/>
          <p:cNvSpPr txBox="1"/>
          <p:nvPr/>
        </p:nvSpPr>
        <p:spPr>
          <a:xfrm>
            <a:off x="0" y="485864"/>
            <a:ext cx="9144000" cy="1502976"/>
          </a:xfrm>
          <a:prstGeom prst="rect">
            <a:avLst/>
          </a:prstGeom>
          <a:noFill/>
        </p:spPr>
        <p:txBody>
          <a:bodyPr wrap="square" rtlCol="0">
            <a:spAutoFit/>
          </a:bodyPr>
          <a:lstStyle/>
          <a:p>
            <a:pPr algn="ctr">
              <a:lnSpc>
                <a:spcPts val="2200"/>
              </a:lnSpc>
            </a:pPr>
            <a:r>
              <a:rPr lang="es-ES" sz="2300" dirty="0">
                <a:solidFill>
                  <a:srgbClr val="FFFF00"/>
                </a:solidFill>
              </a:rPr>
              <a:t>Y he aquí, se les presentó un ángel del Señor, </a:t>
            </a:r>
            <a:r>
              <a:rPr lang="es-ES" sz="2300" dirty="0">
                <a:solidFill>
                  <a:srgbClr val="00B0F0"/>
                </a:solidFill>
              </a:rPr>
              <a:t>y la gloria del Señor los rodeó de resplandor; y tuvieron gran temor. </a:t>
            </a:r>
            <a:r>
              <a:rPr lang="es-ES" sz="2300" dirty="0">
                <a:solidFill>
                  <a:srgbClr val="FFFF00"/>
                </a:solidFill>
              </a:rPr>
              <a:t>Pero el ángel les dijo: No temáis; porque he aquí os doy nuevas de gran gozo, que será para todo el pueblo: </a:t>
            </a:r>
            <a:r>
              <a:rPr lang="es-ES" sz="2300" dirty="0">
                <a:solidFill>
                  <a:srgbClr val="00B0F0"/>
                </a:solidFill>
              </a:rPr>
              <a:t>que os ha nacido hoy, en la ciudad de David, un Salvador, que es CRISTO el Señor.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0" name="1 CuadroTexto">
            <a:extLst>
              <a:ext uri="{FF2B5EF4-FFF2-40B4-BE49-F238E27FC236}">
                <a16:creationId xmlns:a16="http://schemas.microsoft.com/office/drawing/2014/main" id="{ADD6C03A-A685-4B44-AE49-CCAEE199EBD9}"/>
              </a:ext>
            </a:extLst>
          </p:cNvPr>
          <p:cNvSpPr txBox="1"/>
          <p:nvPr/>
        </p:nvSpPr>
        <p:spPr>
          <a:xfrm>
            <a:off x="874823" y="1764105"/>
            <a:ext cx="29770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1:1-3, 14</a:t>
            </a:r>
          </a:p>
        </p:txBody>
      </p:sp>
      <p:sp>
        <p:nvSpPr>
          <p:cNvPr id="11" name="2 CuadroTexto">
            <a:extLst>
              <a:ext uri="{FF2B5EF4-FFF2-40B4-BE49-F238E27FC236}">
                <a16:creationId xmlns:a16="http://schemas.microsoft.com/office/drawing/2014/main" id="{FC466A0C-86D8-4C3D-B568-D7DC7A533814}"/>
              </a:ext>
            </a:extLst>
          </p:cNvPr>
          <p:cNvSpPr txBox="1"/>
          <p:nvPr/>
        </p:nvSpPr>
        <p:spPr>
          <a:xfrm>
            <a:off x="0" y="2251847"/>
            <a:ext cx="4716016" cy="3049361"/>
          </a:xfrm>
          <a:prstGeom prst="rect">
            <a:avLst/>
          </a:prstGeom>
          <a:noFill/>
        </p:spPr>
        <p:txBody>
          <a:bodyPr wrap="square" rtlCol="0">
            <a:spAutoFit/>
          </a:bodyPr>
          <a:lstStyle/>
          <a:p>
            <a:pPr algn="ctr">
              <a:lnSpc>
                <a:spcPts val="2300"/>
              </a:lnSpc>
            </a:pPr>
            <a:r>
              <a:rPr lang="es-ES" sz="2400" dirty="0">
                <a:solidFill>
                  <a:srgbClr val="FFFF00"/>
                </a:solidFill>
              </a:rPr>
              <a:t>En el principio era el Verbo, y el Verbo era con Dios, </a:t>
            </a:r>
            <a:r>
              <a:rPr lang="es-ES" sz="2400" dirty="0">
                <a:solidFill>
                  <a:srgbClr val="00B0F0"/>
                </a:solidFill>
              </a:rPr>
              <a:t>y el Verbo era Dios. </a:t>
            </a:r>
            <a:r>
              <a:rPr lang="es-ES" sz="2400" dirty="0">
                <a:solidFill>
                  <a:srgbClr val="92D050"/>
                </a:solidFill>
              </a:rPr>
              <a:t>Este era en el principio con Dios. </a:t>
            </a:r>
            <a:r>
              <a:rPr lang="es-ES" sz="2400" dirty="0">
                <a:solidFill>
                  <a:srgbClr val="FFFF00"/>
                </a:solidFill>
              </a:rPr>
              <a:t>Todas las cosas por él fueron hechas, y sin él nada de lo que ha sido hecho, fue hecho. </a:t>
            </a:r>
            <a:r>
              <a:rPr lang="es-ES" sz="2400" dirty="0">
                <a:solidFill>
                  <a:schemeClr val="bg1"/>
                </a:solidFill>
              </a:rPr>
              <a:t>14 Y aquel Verbo fue hecho carne, y habitó entre nosotros (y vimos su gloria, gloria como del unigénito del Padre), lleno de gracia y de verdad. </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a:t>
            </a:r>
            <a:r>
              <a:rPr lang="es-ES" sz="2400" u="sng" dirty="0">
                <a:solidFill>
                  <a:srgbClr val="92D050"/>
                </a:solidFill>
              </a:rPr>
              <a:t>se llamará su nombre Admirable, Consejero, Dios Fuerte, Padre Eterno, Príncipe de Paz</a:t>
            </a:r>
            <a:r>
              <a:rPr lang="es-ES" sz="2400" dirty="0">
                <a:solidFill>
                  <a:srgbClr val="92D050"/>
                </a:solidFill>
              </a:rPr>
              <a:t>.</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Tree>
    <p:extLst>
      <p:ext uri="{BB962C8B-B14F-4D97-AF65-F5344CB8AC3E}">
        <p14:creationId xmlns:p14="http://schemas.microsoft.com/office/powerpoint/2010/main" val="97477354"/>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88606" y="-27384"/>
            <a:ext cx="27334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2:9-11</a:t>
            </a:r>
          </a:p>
        </p:txBody>
      </p:sp>
      <p:sp>
        <p:nvSpPr>
          <p:cNvPr id="8" name="2 CuadroTexto"/>
          <p:cNvSpPr txBox="1"/>
          <p:nvPr/>
        </p:nvSpPr>
        <p:spPr>
          <a:xfrm>
            <a:off x="0" y="485864"/>
            <a:ext cx="9144000" cy="1502976"/>
          </a:xfrm>
          <a:prstGeom prst="rect">
            <a:avLst/>
          </a:prstGeom>
          <a:noFill/>
        </p:spPr>
        <p:txBody>
          <a:bodyPr wrap="square" rtlCol="0">
            <a:spAutoFit/>
          </a:bodyPr>
          <a:lstStyle/>
          <a:p>
            <a:pPr algn="ctr">
              <a:lnSpc>
                <a:spcPts val="2200"/>
              </a:lnSpc>
            </a:pPr>
            <a:r>
              <a:rPr lang="es-ES" sz="2300" dirty="0">
                <a:solidFill>
                  <a:srgbClr val="FFFF00"/>
                </a:solidFill>
              </a:rPr>
              <a:t>Y he aquí, se les presentó un ángel del Señor, </a:t>
            </a:r>
            <a:r>
              <a:rPr lang="es-ES" sz="2300" dirty="0">
                <a:solidFill>
                  <a:srgbClr val="00B0F0"/>
                </a:solidFill>
              </a:rPr>
              <a:t>y la gloria del Señor los rodeó de resplandor; y tuvieron gran temor. </a:t>
            </a:r>
            <a:r>
              <a:rPr lang="es-ES" sz="2300" dirty="0">
                <a:solidFill>
                  <a:srgbClr val="FFFF00"/>
                </a:solidFill>
              </a:rPr>
              <a:t>Pero el ángel les dijo: No temáis; porque he aquí os doy nuevas de gran gozo, que será para todo el pueblo: </a:t>
            </a:r>
            <a:r>
              <a:rPr lang="es-ES" sz="2300" dirty="0">
                <a:solidFill>
                  <a:srgbClr val="00B0F0"/>
                </a:solidFill>
              </a:rPr>
              <a:t>que os ha nacido hoy, en la ciudad de David, un Salvador, que es CRISTO el Señor.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0" name="1 CuadroTexto">
            <a:extLst>
              <a:ext uri="{FF2B5EF4-FFF2-40B4-BE49-F238E27FC236}">
                <a16:creationId xmlns:a16="http://schemas.microsoft.com/office/drawing/2014/main" id="{ADD6C03A-A685-4B44-AE49-CCAEE199EBD9}"/>
              </a:ext>
            </a:extLst>
          </p:cNvPr>
          <p:cNvSpPr txBox="1"/>
          <p:nvPr/>
        </p:nvSpPr>
        <p:spPr>
          <a:xfrm>
            <a:off x="874823" y="1764105"/>
            <a:ext cx="29770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1:1-3, 14</a:t>
            </a:r>
          </a:p>
        </p:txBody>
      </p:sp>
      <p:sp>
        <p:nvSpPr>
          <p:cNvPr id="11" name="2 CuadroTexto">
            <a:extLst>
              <a:ext uri="{FF2B5EF4-FFF2-40B4-BE49-F238E27FC236}">
                <a16:creationId xmlns:a16="http://schemas.microsoft.com/office/drawing/2014/main" id="{FC466A0C-86D8-4C3D-B568-D7DC7A533814}"/>
              </a:ext>
            </a:extLst>
          </p:cNvPr>
          <p:cNvSpPr txBox="1"/>
          <p:nvPr/>
        </p:nvSpPr>
        <p:spPr>
          <a:xfrm>
            <a:off x="0" y="2251847"/>
            <a:ext cx="4716016" cy="3049361"/>
          </a:xfrm>
          <a:prstGeom prst="rect">
            <a:avLst/>
          </a:prstGeom>
          <a:noFill/>
        </p:spPr>
        <p:txBody>
          <a:bodyPr wrap="square" rtlCol="0">
            <a:spAutoFit/>
          </a:bodyPr>
          <a:lstStyle/>
          <a:p>
            <a:pPr algn="ctr">
              <a:lnSpc>
                <a:spcPts val="2300"/>
              </a:lnSpc>
            </a:pPr>
            <a:r>
              <a:rPr lang="es-ES" sz="2400" dirty="0">
                <a:solidFill>
                  <a:srgbClr val="FFFF00"/>
                </a:solidFill>
              </a:rPr>
              <a:t>En el principio era el Verbo, y el Verbo era con Dios, </a:t>
            </a:r>
            <a:r>
              <a:rPr lang="es-ES" sz="2400" dirty="0">
                <a:solidFill>
                  <a:srgbClr val="00B0F0"/>
                </a:solidFill>
              </a:rPr>
              <a:t>y el Verbo era Dios. </a:t>
            </a:r>
            <a:r>
              <a:rPr lang="es-ES" sz="2400" dirty="0">
                <a:solidFill>
                  <a:srgbClr val="92D050"/>
                </a:solidFill>
              </a:rPr>
              <a:t>Este era en el principio con Dios. </a:t>
            </a:r>
            <a:r>
              <a:rPr lang="es-ES" sz="2400" dirty="0">
                <a:solidFill>
                  <a:srgbClr val="FFFF00"/>
                </a:solidFill>
              </a:rPr>
              <a:t>Todas las cosas por él fueron hechas, y sin él nada de lo que ha sido hecho, fue hecho. </a:t>
            </a:r>
            <a:r>
              <a:rPr lang="es-ES" sz="2400" dirty="0">
                <a:solidFill>
                  <a:schemeClr val="bg1"/>
                </a:solidFill>
              </a:rPr>
              <a:t>14 </a:t>
            </a:r>
            <a:r>
              <a:rPr lang="es-ES" sz="2400" dirty="0">
                <a:solidFill>
                  <a:srgbClr val="00B0F0"/>
                </a:solidFill>
              </a:rPr>
              <a:t>Y aquel Verbo fue hecho carne,</a:t>
            </a:r>
            <a:r>
              <a:rPr lang="es-ES" sz="2400" dirty="0">
                <a:solidFill>
                  <a:schemeClr val="bg1"/>
                </a:solidFill>
              </a:rPr>
              <a:t> y habitó entre nosotros (y vimos su gloria, gloria como del unigénito del Padre), lleno de gracia y de verdad. </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a:t>
            </a:r>
            <a:r>
              <a:rPr lang="es-ES" sz="2400" u="sng" dirty="0">
                <a:solidFill>
                  <a:srgbClr val="92D050"/>
                </a:solidFill>
              </a:rPr>
              <a:t>se llamará su nombre Admirable, Consejero, Dios Fuerte, Padre Eterno, Príncipe de Paz</a:t>
            </a:r>
            <a:r>
              <a:rPr lang="es-ES" sz="2400" dirty="0">
                <a:solidFill>
                  <a:srgbClr val="92D050"/>
                </a:solidFill>
              </a:rPr>
              <a:t>.</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Tree>
    <p:extLst>
      <p:ext uri="{BB962C8B-B14F-4D97-AF65-F5344CB8AC3E}">
        <p14:creationId xmlns:p14="http://schemas.microsoft.com/office/powerpoint/2010/main" val="2269598777"/>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88606" y="-27384"/>
            <a:ext cx="27334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2:9-11</a:t>
            </a:r>
          </a:p>
        </p:txBody>
      </p:sp>
      <p:sp>
        <p:nvSpPr>
          <p:cNvPr id="8" name="2 CuadroTexto"/>
          <p:cNvSpPr txBox="1"/>
          <p:nvPr/>
        </p:nvSpPr>
        <p:spPr>
          <a:xfrm>
            <a:off x="0" y="485864"/>
            <a:ext cx="9144000" cy="1502976"/>
          </a:xfrm>
          <a:prstGeom prst="rect">
            <a:avLst/>
          </a:prstGeom>
          <a:noFill/>
        </p:spPr>
        <p:txBody>
          <a:bodyPr wrap="square" rtlCol="0">
            <a:spAutoFit/>
          </a:bodyPr>
          <a:lstStyle/>
          <a:p>
            <a:pPr algn="ctr">
              <a:lnSpc>
                <a:spcPts val="2200"/>
              </a:lnSpc>
            </a:pPr>
            <a:r>
              <a:rPr lang="es-ES" sz="2300" dirty="0">
                <a:solidFill>
                  <a:srgbClr val="FFFF00"/>
                </a:solidFill>
              </a:rPr>
              <a:t>Y he aquí, se les presentó un ángel del Señor, </a:t>
            </a:r>
            <a:r>
              <a:rPr lang="es-ES" sz="2300" dirty="0">
                <a:solidFill>
                  <a:srgbClr val="00B0F0"/>
                </a:solidFill>
              </a:rPr>
              <a:t>y la gloria del Señor los rodeó de resplandor; y tuvieron gran temor. </a:t>
            </a:r>
            <a:r>
              <a:rPr lang="es-ES" sz="2300" dirty="0">
                <a:solidFill>
                  <a:srgbClr val="FFFF00"/>
                </a:solidFill>
              </a:rPr>
              <a:t>Pero el ángel les dijo: No temáis; porque he aquí os doy nuevas de gran gozo, que será para todo el pueblo: </a:t>
            </a:r>
            <a:r>
              <a:rPr lang="es-ES" sz="2300" dirty="0">
                <a:solidFill>
                  <a:srgbClr val="00B0F0"/>
                </a:solidFill>
              </a:rPr>
              <a:t>que os ha nacido hoy, en la ciudad de David, un Salvador, que es CRISTO el Señor.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0" name="1 CuadroTexto">
            <a:extLst>
              <a:ext uri="{FF2B5EF4-FFF2-40B4-BE49-F238E27FC236}">
                <a16:creationId xmlns:a16="http://schemas.microsoft.com/office/drawing/2014/main" id="{ADD6C03A-A685-4B44-AE49-CCAEE199EBD9}"/>
              </a:ext>
            </a:extLst>
          </p:cNvPr>
          <p:cNvSpPr txBox="1"/>
          <p:nvPr/>
        </p:nvSpPr>
        <p:spPr>
          <a:xfrm>
            <a:off x="874823" y="1764105"/>
            <a:ext cx="29770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1:1-3, 14</a:t>
            </a:r>
          </a:p>
        </p:txBody>
      </p:sp>
      <p:sp>
        <p:nvSpPr>
          <p:cNvPr id="11" name="2 CuadroTexto">
            <a:extLst>
              <a:ext uri="{FF2B5EF4-FFF2-40B4-BE49-F238E27FC236}">
                <a16:creationId xmlns:a16="http://schemas.microsoft.com/office/drawing/2014/main" id="{FC466A0C-86D8-4C3D-B568-D7DC7A533814}"/>
              </a:ext>
            </a:extLst>
          </p:cNvPr>
          <p:cNvSpPr txBox="1"/>
          <p:nvPr/>
        </p:nvSpPr>
        <p:spPr>
          <a:xfrm>
            <a:off x="0" y="2251847"/>
            <a:ext cx="4716016" cy="3049361"/>
          </a:xfrm>
          <a:prstGeom prst="rect">
            <a:avLst/>
          </a:prstGeom>
          <a:noFill/>
        </p:spPr>
        <p:txBody>
          <a:bodyPr wrap="square" rtlCol="0">
            <a:spAutoFit/>
          </a:bodyPr>
          <a:lstStyle/>
          <a:p>
            <a:pPr algn="ctr">
              <a:lnSpc>
                <a:spcPts val="2300"/>
              </a:lnSpc>
            </a:pPr>
            <a:r>
              <a:rPr lang="es-ES" sz="2400" dirty="0">
                <a:solidFill>
                  <a:srgbClr val="FFFF00"/>
                </a:solidFill>
              </a:rPr>
              <a:t>En el principio era el Verbo, y el Verbo era con Dios, </a:t>
            </a:r>
            <a:r>
              <a:rPr lang="es-ES" sz="2400" dirty="0">
                <a:solidFill>
                  <a:srgbClr val="00B0F0"/>
                </a:solidFill>
              </a:rPr>
              <a:t>y el Verbo era Dios. </a:t>
            </a:r>
            <a:r>
              <a:rPr lang="es-ES" sz="2400" dirty="0">
                <a:solidFill>
                  <a:srgbClr val="92D050"/>
                </a:solidFill>
              </a:rPr>
              <a:t>Este era en el principio con Dios. </a:t>
            </a:r>
            <a:r>
              <a:rPr lang="es-ES" sz="2400" dirty="0">
                <a:solidFill>
                  <a:srgbClr val="FFFF00"/>
                </a:solidFill>
              </a:rPr>
              <a:t>Todas las cosas por él fueron hechas, y sin él nada de lo que ha sido hecho, fue hecho. </a:t>
            </a:r>
            <a:r>
              <a:rPr lang="es-ES" sz="2400" dirty="0">
                <a:solidFill>
                  <a:schemeClr val="bg1"/>
                </a:solidFill>
              </a:rPr>
              <a:t>14 </a:t>
            </a:r>
            <a:r>
              <a:rPr lang="es-ES" sz="2400" dirty="0">
                <a:solidFill>
                  <a:srgbClr val="00B0F0"/>
                </a:solidFill>
              </a:rPr>
              <a:t>Y aquel Verbo fue hecho carne,</a:t>
            </a:r>
            <a:r>
              <a:rPr lang="es-ES" sz="2400" dirty="0">
                <a:solidFill>
                  <a:schemeClr val="bg1"/>
                </a:solidFill>
              </a:rPr>
              <a:t> </a:t>
            </a:r>
            <a:r>
              <a:rPr lang="es-ES" sz="2400" dirty="0">
                <a:solidFill>
                  <a:srgbClr val="FFFF00"/>
                </a:solidFill>
              </a:rPr>
              <a:t>y habitó entre nosotros (y vimos su gloria, gloria como del unigénito del Padre), lleno de gracia y de verdad. </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a:t>
            </a:r>
            <a:r>
              <a:rPr lang="es-ES" sz="2400" u="sng" dirty="0">
                <a:solidFill>
                  <a:srgbClr val="92D050"/>
                </a:solidFill>
              </a:rPr>
              <a:t>se llamará su nombre Admirable, Consejero, Dios Fuerte, Padre Eterno, Príncipe de Paz</a:t>
            </a:r>
            <a:r>
              <a:rPr lang="es-ES" sz="2400" dirty="0">
                <a:solidFill>
                  <a:srgbClr val="92D050"/>
                </a:solidFill>
              </a:rPr>
              <a:t>.</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Tree>
    <p:extLst>
      <p:ext uri="{BB962C8B-B14F-4D97-AF65-F5344CB8AC3E}">
        <p14:creationId xmlns:p14="http://schemas.microsoft.com/office/powerpoint/2010/main" val="2944579163"/>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88606" y="-27384"/>
            <a:ext cx="27334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2:9-11</a:t>
            </a:r>
          </a:p>
        </p:txBody>
      </p:sp>
      <p:sp>
        <p:nvSpPr>
          <p:cNvPr id="8" name="2 CuadroTexto"/>
          <p:cNvSpPr txBox="1"/>
          <p:nvPr/>
        </p:nvSpPr>
        <p:spPr>
          <a:xfrm>
            <a:off x="0" y="485864"/>
            <a:ext cx="9144000" cy="1502976"/>
          </a:xfrm>
          <a:prstGeom prst="rect">
            <a:avLst/>
          </a:prstGeom>
          <a:noFill/>
        </p:spPr>
        <p:txBody>
          <a:bodyPr wrap="square" rtlCol="0">
            <a:spAutoFit/>
          </a:bodyPr>
          <a:lstStyle/>
          <a:p>
            <a:pPr algn="ctr">
              <a:lnSpc>
                <a:spcPts val="2200"/>
              </a:lnSpc>
            </a:pPr>
            <a:r>
              <a:rPr lang="es-ES" sz="2300" dirty="0">
                <a:solidFill>
                  <a:srgbClr val="FFFF00"/>
                </a:solidFill>
              </a:rPr>
              <a:t>Y he aquí, se les presentó un ángel del Señor, </a:t>
            </a:r>
            <a:r>
              <a:rPr lang="es-ES" sz="2300" dirty="0">
                <a:solidFill>
                  <a:srgbClr val="00B0F0"/>
                </a:solidFill>
              </a:rPr>
              <a:t>y la gloria del Señor los rodeó de resplandor; y tuvieron gran temor. </a:t>
            </a:r>
            <a:r>
              <a:rPr lang="es-ES" sz="2300" dirty="0">
                <a:solidFill>
                  <a:srgbClr val="FFFF00"/>
                </a:solidFill>
              </a:rPr>
              <a:t>Pero el ángel les dijo: No temáis; porque he aquí os doy nuevas de gran gozo, que será para todo el pueblo: </a:t>
            </a:r>
            <a:r>
              <a:rPr lang="es-ES" sz="2300" dirty="0">
                <a:solidFill>
                  <a:srgbClr val="00B0F0"/>
                </a:solidFill>
              </a:rPr>
              <a:t>que os ha nacido hoy, en la ciudad de David, un Salvador, que es CRISTO el Señor.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0" name="1 CuadroTexto">
            <a:extLst>
              <a:ext uri="{FF2B5EF4-FFF2-40B4-BE49-F238E27FC236}">
                <a16:creationId xmlns:a16="http://schemas.microsoft.com/office/drawing/2014/main" id="{ADD6C03A-A685-4B44-AE49-CCAEE199EBD9}"/>
              </a:ext>
            </a:extLst>
          </p:cNvPr>
          <p:cNvSpPr txBox="1"/>
          <p:nvPr/>
        </p:nvSpPr>
        <p:spPr>
          <a:xfrm>
            <a:off x="874823" y="1764105"/>
            <a:ext cx="29770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1:1-3, 14</a:t>
            </a:r>
          </a:p>
        </p:txBody>
      </p:sp>
      <p:sp>
        <p:nvSpPr>
          <p:cNvPr id="11" name="2 CuadroTexto">
            <a:extLst>
              <a:ext uri="{FF2B5EF4-FFF2-40B4-BE49-F238E27FC236}">
                <a16:creationId xmlns:a16="http://schemas.microsoft.com/office/drawing/2014/main" id="{FC466A0C-86D8-4C3D-B568-D7DC7A533814}"/>
              </a:ext>
            </a:extLst>
          </p:cNvPr>
          <p:cNvSpPr txBox="1"/>
          <p:nvPr/>
        </p:nvSpPr>
        <p:spPr>
          <a:xfrm>
            <a:off x="0" y="2251847"/>
            <a:ext cx="4716016" cy="3049361"/>
          </a:xfrm>
          <a:prstGeom prst="rect">
            <a:avLst/>
          </a:prstGeom>
          <a:noFill/>
        </p:spPr>
        <p:txBody>
          <a:bodyPr wrap="square" rtlCol="0">
            <a:spAutoFit/>
          </a:bodyPr>
          <a:lstStyle/>
          <a:p>
            <a:pPr algn="ctr">
              <a:lnSpc>
                <a:spcPts val="2300"/>
              </a:lnSpc>
            </a:pPr>
            <a:r>
              <a:rPr lang="es-ES" sz="2400" dirty="0">
                <a:solidFill>
                  <a:srgbClr val="FFFF00"/>
                </a:solidFill>
              </a:rPr>
              <a:t>En el principio era el Verbo, y el Verbo era con Dios, </a:t>
            </a:r>
            <a:r>
              <a:rPr lang="es-ES" sz="2400" dirty="0">
                <a:solidFill>
                  <a:srgbClr val="00B0F0"/>
                </a:solidFill>
              </a:rPr>
              <a:t>y el Verbo era Dios. </a:t>
            </a:r>
            <a:r>
              <a:rPr lang="es-ES" sz="2400" dirty="0">
                <a:solidFill>
                  <a:srgbClr val="92D050"/>
                </a:solidFill>
              </a:rPr>
              <a:t>Este era en el principio con Dios. </a:t>
            </a:r>
            <a:r>
              <a:rPr lang="es-ES" sz="2400" dirty="0">
                <a:solidFill>
                  <a:srgbClr val="FFFF00"/>
                </a:solidFill>
              </a:rPr>
              <a:t>Todas las cosas por él fueron hechas, y sin él nada de lo que ha sido hecho, fue hecho. </a:t>
            </a:r>
            <a:r>
              <a:rPr lang="es-ES" sz="2400" dirty="0">
                <a:solidFill>
                  <a:schemeClr val="bg1"/>
                </a:solidFill>
              </a:rPr>
              <a:t>14 </a:t>
            </a:r>
            <a:r>
              <a:rPr lang="es-ES" sz="2400" dirty="0">
                <a:solidFill>
                  <a:srgbClr val="00B0F0"/>
                </a:solidFill>
              </a:rPr>
              <a:t>Y aquel Verbo fue hecho carne,</a:t>
            </a:r>
            <a:r>
              <a:rPr lang="es-ES" sz="2400" dirty="0">
                <a:solidFill>
                  <a:schemeClr val="bg1"/>
                </a:solidFill>
              </a:rPr>
              <a:t> </a:t>
            </a:r>
            <a:r>
              <a:rPr lang="es-ES" sz="2400" dirty="0">
                <a:solidFill>
                  <a:srgbClr val="FFFF00"/>
                </a:solidFill>
              </a:rPr>
              <a:t>y habitó entre nosotros (y vimos su gloria, gloria como del unigénito del Padre), lleno de gracia y de verdad. </a:t>
            </a:r>
          </a:p>
        </p:txBody>
      </p:sp>
      <p:sp>
        <p:nvSpPr>
          <p:cNvPr id="9" name="1 CuadroTexto">
            <a:extLst>
              <a:ext uri="{FF2B5EF4-FFF2-40B4-BE49-F238E27FC236}">
                <a16:creationId xmlns:a16="http://schemas.microsoft.com/office/drawing/2014/main" id="{ADD6C03A-A685-4B44-AE49-CCAEE199EBD9}"/>
              </a:ext>
            </a:extLst>
          </p:cNvPr>
          <p:cNvSpPr txBox="1"/>
          <p:nvPr/>
        </p:nvSpPr>
        <p:spPr>
          <a:xfrm>
            <a:off x="6182753" y="1628800"/>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1:4</a:t>
            </a:r>
          </a:p>
        </p:txBody>
      </p:sp>
      <p:sp>
        <p:nvSpPr>
          <p:cNvPr id="12" name="2 CuadroTexto">
            <a:extLst>
              <a:ext uri="{FF2B5EF4-FFF2-40B4-BE49-F238E27FC236}">
                <a16:creationId xmlns:a16="http://schemas.microsoft.com/office/drawing/2014/main" id="{FC466A0C-86D8-4C3D-B568-D7DC7A533814}"/>
              </a:ext>
            </a:extLst>
          </p:cNvPr>
          <p:cNvSpPr txBox="1"/>
          <p:nvPr/>
        </p:nvSpPr>
        <p:spPr>
          <a:xfrm>
            <a:off x="5220072" y="2170599"/>
            <a:ext cx="3888432" cy="707886"/>
          </a:xfrm>
          <a:prstGeom prst="rect">
            <a:avLst/>
          </a:prstGeom>
          <a:noFill/>
        </p:spPr>
        <p:txBody>
          <a:bodyPr wrap="square" rtlCol="0">
            <a:spAutoFit/>
          </a:bodyPr>
          <a:lstStyle/>
          <a:p>
            <a:pPr algn="ctr">
              <a:lnSpc>
                <a:spcPts val="2400"/>
              </a:lnSpc>
            </a:pPr>
            <a:r>
              <a:rPr lang="es-ES" sz="2400" dirty="0">
                <a:solidFill>
                  <a:schemeClr val="bg1"/>
                </a:solidFill>
              </a:rPr>
              <a:t>En él estaba la vida, y la vida era la luz de los hombres. </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a:t>
            </a:r>
            <a:r>
              <a:rPr lang="es-ES" sz="2400" u="sng" dirty="0">
                <a:solidFill>
                  <a:srgbClr val="92D050"/>
                </a:solidFill>
              </a:rPr>
              <a:t>se llamará su nombre Admirable, Consejero, Dios Fuerte, Padre Eterno, Príncipe de Paz</a:t>
            </a:r>
            <a:r>
              <a:rPr lang="es-ES" sz="2400" dirty="0">
                <a:solidFill>
                  <a:srgbClr val="92D050"/>
                </a:solidFill>
              </a:rPr>
              <a:t>.</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Tree>
    <p:extLst>
      <p:ext uri="{BB962C8B-B14F-4D97-AF65-F5344CB8AC3E}">
        <p14:creationId xmlns:p14="http://schemas.microsoft.com/office/powerpoint/2010/main" val="17017844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88606" y="-27384"/>
            <a:ext cx="27334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2:9-11</a:t>
            </a:r>
          </a:p>
        </p:txBody>
      </p:sp>
      <p:sp>
        <p:nvSpPr>
          <p:cNvPr id="8" name="2 CuadroTexto"/>
          <p:cNvSpPr txBox="1"/>
          <p:nvPr/>
        </p:nvSpPr>
        <p:spPr>
          <a:xfrm>
            <a:off x="0" y="485864"/>
            <a:ext cx="9144000" cy="1502976"/>
          </a:xfrm>
          <a:prstGeom prst="rect">
            <a:avLst/>
          </a:prstGeom>
          <a:noFill/>
        </p:spPr>
        <p:txBody>
          <a:bodyPr wrap="square" rtlCol="0">
            <a:spAutoFit/>
          </a:bodyPr>
          <a:lstStyle/>
          <a:p>
            <a:pPr algn="ctr">
              <a:lnSpc>
                <a:spcPts val="2200"/>
              </a:lnSpc>
            </a:pPr>
            <a:r>
              <a:rPr lang="es-ES" sz="2300" dirty="0">
                <a:solidFill>
                  <a:srgbClr val="FFFF00"/>
                </a:solidFill>
              </a:rPr>
              <a:t>Y he aquí, se les presentó un ángel del Señor, </a:t>
            </a:r>
            <a:r>
              <a:rPr lang="es-ES" sz="2300" dirty="0">
                <a:solidFill>
                  <a:srgbClr val="00B0F0"/>
                </a:solidFill>
              </a:rPr>
              <a:t>y la gloria del Señor los rodeó de resplandor; y tuvieron gran temor. </a:t>
            </a:r>
            <a:r>
              <a:rPr lang="es-ES" sz="2300" dirty="0">
                <a:solidFill>
                  <a:srgbClr val="FFFF00"/>
                </a:solidFill>
              </a:rPr>
              <a:t>Pero el ángel les dijo: No temáis; porque he aquí os doy nuevas de gran gozo, que será para todo el pueblo: </a:t>
            </a:r>
            <a:r>
              <a:rPr lang="es-ES" sz="2300" dirty="0">
                <a:solidFill>
                  <a:srgbClr val="00B0F0"/>
                </a:solidFill>
              </a:rPr>
              <a:t>que os ha nacido hoy, en la ciudad de David, un Salvador, que es CRISTO el Señor.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0" name="1 CuadroTexto">
            <a:extLst>
              <a:ext uri="{FF2B5EF4-FFF2-40B4-BE49-F238E27FC236}">
                <a16:creationId xmlns:a16="http://schemas.microsoft.com/office/drawing/2014/main" id="{ADD6C03A-A685-4B44-AE49-CCAEE199EBD9}"/>
              </a:ext>
            </a:extLst>
          </p:cNvPr>
          <p:cNvSpPr txBox="1"/>
          <p:nvPr/>
        </p:nvSpPr>
        <p:spPr>
          <a:xfrm>
            <a:off x="874823" y="1764105"/>
            <a:ext cx="29770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1:1-3, 14</a:t>
            </a:r>
          </a:p>
        </p:txBody>
      </p:sp>
      <p:sp>
        <p:nvSpPr>
          <p:cNvPr id="11" name="2 CuadroTexto">
            <a:extLst>
              <a:ext uri="{FF2B5EF4-FFF2-40B4-BE49-F238E27FC236}">
                <a16:creationId xmlns:a16="http://schemas.microsoft.com/office/drawing/2014/main" id="{FC466A0C-86D8-4C3D-B568-D7DC7A533814}"/>
              </a:ext>
            </a:extLst>
          </p:cNvPr>
          <p:cNvSpPr txBox="1"/>
          <p:nvPr/>
        </p:nvSpPr>
        <p:spPr>
          <a:xfrm>
            <a:off x="0" y="2251847"/>
            <a:ext cx="4716016" cy="3049361"/>
          </a:xfrm>
          <a:prstGeom prst="rect">
            <a:avLst/>
          </a:prstGeom>
          <a:noFill/>
        </p:spPr>
        <p:txBody>
          <a:bodyPr wrap="square" rtlCol="0">
            <a:spAutoFit/>
          </a:bodyPr>
          <a:lstStyle/>
          <a:p>
            <a:pPr algn="ctr">
              <a:lnSpc>
                <a:spcPts val="2300"/>
              </a:lnSpc>
            </a:pPr>
            <a:r>
              <a:rPr lang="es-ES" sz="2400" dirty="0">
                <a:solidFill>
                  <a:srgbClr val="FFFF00"/>
                </a:solidFill>
              </a:rPr>
              <a:t>En el principio era el Verbo, y el Verbo era con Dios, </a:t>
            </a:r>
            <a:r>
              <a:rPr lang="es-ES" sz="2400" dirty="0">
                <a:solidFill>
                  <a:srgbClr val="00B0F0"/>
                </a:solidFill>
              </a:rPr>
              <a:t>y el Verbo era Dios. </a:t>
            </a:r>
            <a:r>
              <a:rPr lang="es-ES" sz="2400" dirty="0">
                <a:solidFill>
                  <a:srgbClr val="92D050"/>
                </a:solidFill>
              </a:rPr>
              <a:t>Este era en el principio con Dios. </a:t>
            </a:r>
            <a:r>
              <a:rPr lang="es-ES" sz="2400" dirty="0">
                <a:solidFill>
                  <a:srgbClr val="FFFF00"/>
                </a:solidFill>
              </a:rPr>
              <a:t>Todas las cosas por él fueron hechas, y sin él nada de lo que ha sido hecho, fue hecho. </a:t>
            </a:r>
            <a:r>
              <a:rPr lang="es-ES" sz="2400" dirty="0">
                <a:solidFill>
                  <a:schemeClr val="bg1"/>
                </a:solidFill>
              </a:rPr>
              <a:t>14 </a:t>
            </a:r>
            <a:r>
              <a:rPr lang="es-ES" sz="2400" dirty="0">
                <a:solidFill>
                  <a:srgbClr val="00B0F0"/>
                </a:solidFill>
              </a:rPr>
              <a:t>Y aquel Verbo fue hecho carne,</a:t>
            </a:r>
            <a:r>
              <a:rPr lang="es-ES" sz="2400" dirty="0">
                <a:solidFill>
                  <a:schemeClr val="bg1"/>
                </a:solidFill>
              </a:rPr>
              <a:t> </a:t>
            </a:r>
            <a:r>
              <a:rPr lang="es-ES" sz="2400" dirty="0">
                <a:solidFill>
                  <a:srgbClr val="FFFF00"/>
                </a:solidFill>
              </a:rPr>
              <a:t>y habitó entre nosotros (y vimos su gloria, gloria como del unigénito del Padre), lleno de gracia y de verdad. </a:t>
            </a:r>
          </a:p>
        </p:txBody>
      </p:sp>
      <p:sp>
        <p:nvSpPr>
          <p:cNvPr id="9" name="1 CuadroTexto">
            <a:extLst>
              <a:ext uri="{FF2B5EF4-FFF2-40B4-BE49-F238E27FC236}">
                <a16:creationId xmlns:a16="http://schemas.microsoft.com/office/drawing/2014/main" id="{ADD6C03A-A685-4B44-AE49-CCAEE199EBD9}"/>
              </a:ext>
            </a:extLst>
          </p:cNvPr>
          <p:cNvSpPr txBox="1"/>
          <p:nvPr/>
        </p:nvSpPr>
        <p:spPr>
          <a:xfrm>
            <a:off x="6182753" y="1628800"/>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1:4</a:t>
            </a:r>
          </a:p>
        </p:txBody>
      </p:sp>
      <p:sp>
        <p:nvSpPr>
          <p:cNvPr id="12" name="2 CuadroTexto">
            <a:extLst>
              <a:ext uri="{FF2B5EF4-FFF2-40B4-BE49-F238E27FC236}">
                <a16:creationId xmlns:a16="http://schemas.microsoft.com/office/drawing/2014/main" id="{FC466A0C-86D8-4C3D-B568-D7DC7A533814}"/>
              </a:ext>
            </a:extLst>
          </p:cNvPr>
          <p:cNvSpPr txBox="1"/>
          <p:nvPr/>
        </p:nvSpPr>
        <p:spPr>
          <a:xfrm>
            <a:off x="5220072" y="2170599"/>
            <a:ext cx="3888432" cy="707886"/>
          </a:xfrm>
          <a:prstGeom prst="rect">
            <a:avLst/>
          </a:prstGeom>
          <a:noFill/>
        </p:spPr>
        <p:txBody>
          <a:bodyPr wrap="square" rtlCol="0">
            <a:spAutoFit/>
          </a:bodyPr>
          <a:lstStyle/>
          <a:p>
            <a:pPr algn="ctr">
              <a:lnSpc>
                <a:spcPts val="2400"/>
              </a:lnSpc>
            </a:pPr>
            <a:r>
              <a:rPr lang="es-ES" sz="2400" dirty="0">
                <a:solidFill>
                  <a:srgbClr val="FFFF00"/>
                </a:solidFill>
              </a:rPr>
              <a:t>En él estaba la vida, </a:t>
            </a:r>
            <a:r>
              <a:rPr lang="es-ES" sz="2400" dirty="0">
                <a:solidFill>
                  <a:schemeClr val="bg1"/>
                </a:solidFill>
              </a:rPr>
              <a:t>y la vida era la luz de los hombres. </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a:t>
            </a:r>
            <a:r>
              <a:rPr lang="es-ES" sz="2400" u="sng" dirty="0">
                <a:solidFill>
                  <a:srgbClr val="92D050"/>
                </a:solidFill>
              </a:rPr>
              <a:t>se llamará su nombre Admirable, Consejero, Dios Fuerte, Padre Eterno, Príncipe de Paz</a:t>
            </a:r>
            <a:r>
              <a:rPr lang="es-ES" sz="2400" dirty="0">
                <a:solidFill>
                  <a:srgbClr val="92D050"/>
                </a:solidFill>
              </a:rPr>
              <a:t>.</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Tree>
    <p:extLst>
      <p:ext uri="{BB962C8B-B14F-4D97-AF65-F5344CB8AC3E}">
        <p14:creationId xmlns:p14="http://schemas.microsoft.com/office/powerpoint/2010/main" val="236401799"/>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88606" y="-27384"/>
            <a:ext cx="27334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2:9-11</a:t>
            </a:r>
          </a:p>
        </p:txBody>
      </p:sp>
      <p:sp>
        <p:nvSpPr>
          <p:cNvPr id="8" name="2 CuadroTexto"/>
          <p:cNvSpPr txBox="1"/>
          <p:nvPr/>
        </p:nvSpPr>
        <p:spPr>
          <a:xfrm>
            <a:off x="0" y="485864"/>
            <a:ext cx="9144000" cy="1502976"/>
          </a:xfrm>
          <a:prstGeom prst="rect">
            <a:avLst/>
          </a:prstGeom>
          <a:noFill/>
        </p:spPr>
        <p:txBody>
          <a:bodyPr wrap="square" rtlCol="0">
            <a:spAutoFit/>
          </a:bodyPr>
          <a:lstStyle/>
          <a:p>
            <a:pPr algn="ctr">
              <a:lnSpc>
                <a:spcPts val="2200"/>
              </a:lnSpc>
            </a:pPr>
            <a:r>
              <a:rPr lang="es-ES" sz="2300" dirty="0">
                <a:solidFill>
                  <a:srgbClr val="FFFF00"/>
                </a:solidFill>
              </a:rPr>
              <a:t>Y he aquí, se les presentó un ángel del Señor, </a:t>
            </a:r>
            <a:r>
              <a:rPr lang="es-ES" sz="2300" dirty="0">
                <a:solidFill>
                  <a:srgbClr val="00B0F0"/>
                </a:solidFill>
              </a:rPr>
              <a:t>y la gloria del Señor los rodeó de resplandor; y tuvieron gran temor. </a:t>
            </a:r>
            <a:r>
              <a:rPr lang="es-ES" sz="2300" dirty="0">
                <a:solidFill>
                  <a:srgbClr val="FFFF00"/>
                </a:solidFill>
              </a:rPr>
              <a:t>Pero el ángel les dijo: No temáis; porque he aquí os doy nuevas de gran gozo, que será para todo el pueblo: </a:t>
            </a:r>
            <a:r>
              <a:rPr lang="es-ES" sz="2300" dirty="0">
                <a:solidFill>
                  <a:srgbClr val="00B0F0"/>
                </a:solidFill>
              </a:rPr>
              <a:t>que os ha nacido hoy, en la ciudad de David, un Salvador, que es CRISTO el Señor.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0" name="1 CuadroTexto">
            <a:extLst>
              <a:ext uri="{FF2B5EF4-FFF2-40B4-BE49-F238E27FC236}">
                <a16:creationId xmlns:a16="http://schemas.microsoft.com/office/drawing/2014/main" id="{ADD6C03A-A685-4B44-AE49-CCAEE199EBD9}"/>
              </a:ext>
            </a:extLst>
          </p:cNvPr>
          <p:cNvSpPr txBox="1"/>
          <p:nvPr/>
        </p:nvSpPr>
        <p:spPr>
          <a:xfrm>
            <a:off x="874823" y="1764105"/>
            <a:ext cx="29770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1:1-3, 14</a:t>
            </a:r>
          </a:p>
        </p:txBody>
      </p:sp>
      <p:sp>
        <p:nvSpPr>
          <p:cNvPr id="11" name="2 CuadroTexto">
            <a:extLst>
              <a:ext uri="{FF2B5EF4-FFF2-40B4-BE49-F238E27FC236}">
                <a16:creationId xmlns:a16="http://schemas.microsoft.com/office/drawing/2014/main" id="{FC466A0C-86D8-4C3D-B568-D7DC7A533814}"/>
              </a:ext>
            </a:extLst>
          </p:cNvPr>
          <p:cNvSpPr txBox="1"/>
          <p:nvPr/>
        </p:nvSpPr>
        <p:spPr>
          <a:xfrm>
            <a:off x="0" y="2251847"/>
            <a:ext cx="4716016" cy="3049361"/>
          </a:xfrm>
          <a:prstGeom prst="rect">
            <a:avLst/>
          </a:prstGeom>
          <a:noFill/>
        </p:spPr>
        <p:txBody>
          <a:bodyPr wrap="square" rtlCol="0">
            <a:spAutoFit/>
          </a:bodyPr>
          <a:lstStyle/>
          <a:p>
            <a:pPr algn="ctr">
              <a:lnSpc>
                <a:spcPts val="2300"/>
              </a:lnSpc>
            </a:pPr>
            <a:r>
              <a:rPr lang="es-ES" sz="2400" dirty="0">
                <a:solidFill>
                  <a:srgbClr val="FFFF00"/>
                </a:solidFill>
              </a:rPr>
              <a:t>En el principio era el Verbo, y el Verbo era con Dios, </a:t>
            </a:r>
            <a:r>
              <a:rPr lang="es-ES" sz="2400" dirty="0">
                <a:solidFill>
                  <a:srgbClr val="00B0F0"/>
                </a:solidFill>
              </a:rPr>
              <a:t>y el Verbo era Dios. </a:t>
            </a:r>
            <a:r>
              <a:rPr lang="es-ES" sz="2400" dirty="0">
                <a:solidFill>
                  <a:srgbClr val="92D050"/>
                </a:solidFill>
              </a:rPr>
              <a:t>Este era en el principio con Dios. </a:t>
            </a:r>
            <a:r>
              <a:rPr lang="es-ES" sz="2400" dirty="0">
                <a:solidFill>
                  <a:srgbClr val="FFFF00"/>
                </a:solidFill>
              </a:rPr>
              <a:t>Todas las cosas por él fueron hechas, y sin él nada de lo que ha sido hecho, fue hecho. </a:t>
            </a:r>
            <a:r>
              <a:rPr lang="es-ES" sz="2400" dirty="0">
                <a:solidFill>
                  <a:schemeClr val="bg1"/>
                </a:solidFill>
              </a:rPr>
              <a:t>14 </a:t>
            </a:r>
            <a:r>
              <a:rPr lang="es-ES" sz="2400" dirty="0">
                <a:solidFill>
                  <a:srgbClr val="00B0F0"/>
                </a:solidFill>
              </a:rPr>
              <a:t>Y aquel Verbo fue hecho carne,</a:t>
            </a:r>
            <a:r>
              <a:rPr lang="es-ES" sz="2400" dirty="0">
                <a:solidFill>
                  <a:schemeClr val="bg1"/>
                </a:solidFill>
              </a:rPr>
              <a:t> </a:t>
            </a:r>
            <a:r>
              <a:rPr lang="es-ES" sz="2400" dirty="0">
                <a:solidFill>
                  <a:srgbClr val="FFFF00"/>
                </a:solidFill>
              </a:rPr>
              <a:t>y habitó entre nosotros (y vimos su gloria, gloria como del unigénito del Padre), lleno de gracia y de verdad. </a:t>
            </a:r>
          </a:p>
        </p:txBody>
      </p:sp>
      <p:sp>
        <p:nvSpPr>
          <p:cNvPr id="9" name="1 CuadroTexto">
            <a:extLst>
              <a:ext uri="{FF2B5EF4-FFF2-40B4-BE49-F238E27FC236}">
                <a16:creationId xmlns:a16="http://schemas.microsoft.com/office/drawing/2014/main" id="{ADD6C03A-A685-4B44-AE49-CCAEE199EBD9}"/>
              </a:ext>
            </a:extLst>
          </p:cNvPr>
          <p:cNvSpPr txBox="1"/>
          <p:nvPr/>
        </p:nvSpPr>
        <p:spPr>
          <a:xfrm>
            <a:off x="6182753" y="1628800"/>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1:4</a:t>
            </a:r>
          </a:p>
        </p:txBody>
      </p:sp>
      <p:sp>
        <p:nvSpPr>
          <p:cNvPr id="12" name="2 CuadroTexto">
            <a:extLst>
              <a:ext uri="{FF2B5EF4-FFF2-40B4-BE49-F238E27FC236}">
                <a16:creationId xmlns:a16="http://schemas.microsoft.com/office/drawing/2014/main" id="{FC466A0C-86D8-4C3D-B568-D7DC7A533814}"/>
              </a:ext>
            </a:extLst>
          </p:cNvPr>
          <p:cNvSpPr txBox="1"/>
          <p:nvPr/>
        </p:nvSpPr>
        <p:spPr>
          <a:xfrm>
            <a:off x="5220072" y="2170599"/>
            <a:ext cx="3888432" cy="707886"/>
          </a:xfrm>
          <a:prstGeom prst="rect">
            <a:avLst/>
          </a:prstGeom>
          <a:noFill/>
        </p:spPr>
        <p:txBody>
          <a:bodyPr wrap="square" rtlCol="0">
            <a:spAutoFit/>
          </a:bodyPr>
          <a:lstStyle/>
          <a:p>
            <a:pPr algn="ctr">
              <a:lnSpc>
                <a:spcPts val="2400"/>
              </a:lnSpc>
            </a:pPr>
            <a:r>
              <a:rPr lang="es-ES" sz="2400" dirty="0">
                <a:solidFill>
                  <a:srgbClr val="FFFF00"/>
                </a:solidFill>
              </a:rPr>
              <a:t>En él estaba la vida, </a:t>
            </a:r>
            <a:r>
              <a:rPr lang="es-ES" sz="2400" dirty="0">
                <a:solidFill>
                  <a:srgbClr val="00B0F0"/>
                </a:solidFill>
              </a:rPr>
              <a:t>y la vida era la luz de los hombres. </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a:t>
            </a:r>
            <a:r>
              <a:rPr lang="es-ES" sz="2400" u="sng" dirty="0">
                <a:solidFill>
                  <a:srgbClr val="92D050"/>
                </a:solidFill>
              </a:rPr>
              <a:t>se llamará su nombre Admirable, Consejero, Dios Fuerte, Padre Eterno, Príncipe de Paz</a:t>
            </a:r>
            <a:r>
              <a:rPr lang="es-ES" sz="2400" dirty="0">
                <a:solidFill>
                  <a:srgbClr val="92D050"/>
                </a:solidFill>
              </a:rPr>
              <a:t>.</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Tree>
    <p:extLst>
      <p:ext uri="{BB962C8B-B14F-4D97-AF65-F5344CB8AC3E}">
        <p14:creationId xmlns:p14="http://schemas.microsoft.com/office/powerpoint/2010/main" val="648718981"/>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36286" y="-27384"/>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4:15</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chemeClr val="bg1"/>
                </a:solidFill>
              </a:rPr>
              <a:t>Porque no tenemos un sumo sacerdote que no pueda compadecerse de nuestras debilidades, sino uno que fue tentado en todo según nuestra semejanza, pero sin pecado.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0" name="1 CuadroTexto">
            <a:extLst>
              <a:ext uri="{FF2B5EF4-FFF2-40B4-BE49-F238E27FC236}">
                <a16:creationId xmlns:a16="http://schemas.microsoft.com/office/drawing/2014/main" id="{ADD6C03A-A685-4B44-AE49-CCAEE199EBD9}"/>
              </a:ext>
            </a:extLst>
          </p:cNvPr>
          <p:cNvSpPr txBox="1"/>
          <p:nvPr/>
        </p:nvSpPr>
        <p:spPr>
          <a:xfrm>
            <a:off x="874823" y="1764105"/>
            <a:ext cx="29770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1:1-3, 14</a:t>
            </a:r>
          </a:p>
        </p:txBody>
      </p:sp>
      <p:sp>
        <p:nvSpPr>
          <p:cNvPr id="11" name="2 CuadroTexto">
            <a:extLst>
              <a:ext uri="{FF2B5EF4-FFF2-40B4-BE49-F238E27FC236}">
                <a16:creationId xmlns:a16="http://schemas.microsoft.com/office/drawing/2014/main" id="{FC466A0C-86D8-4C3D-B568-D7DC7A533814}"/>
              </a:ext>
            </a:extLst>
          </p:cNvPr>
          <p:cNvSpPr txBox="1"/>
          <p:nvPr/>
        </p:nvSpPr>
        <p:spPr>
          <a:xfrm>
            <a:off x="0" y="2251847"/>
            <a:ext cx="4716016" cy="3049361"/>
          </a:xfrm>
          <a:prstGeom prst="rect">
            <a:avLst/>
          </a:prstGeom>
          <a:noFill/>
        </p:spPr>
        <p:txBody>
          <a:bodyPr wrap="square" rtlCol="0">
            <a:spAutoFit/>
          </a:bodyPr>
          <a:lstStyle/>
          <a:p>
            <a:pPr algn="ctr">
              <a:lnSpc>
                <a:spcPts val="2300"/>
              </a:lnSpc>
            </a:pPr>
            <a:r>
              <a:rPr lang="es-ES" sz="2400" dirty="0">
                <a:solidFill>
                  <a:srgbClr val="FFFF00"/>
                </a:solidFill>
              </a:rPr>
              <a:t>En el principio era el Verbo, y el Verbo era con Dios, </a:t>
            </a:r>
            <a:r>
              <a:rPr lang="es-ES" sz="2400" dirty="0">
                <a:solidFill>
                  <a:srgbClr val="00B0F0"/>
                </a:solidFill>
              </a:rPr>
              <a:t>y el Verbo era Dios. </a:t>
            </a:r>
            <a:r>
              <a:rPr lang="es-ES" sz="2400" dirty="0">
                <a:solidFill>
                  <a:srgbClr val="92D050"/>
                </a:solidFill>
              </a:rPr>
              <a:t>Este era en el principio con Dios. </a:t>
            </a:r>
            <a:r>
              <a:rPr lang="es-ES" sz="2400" dirty="0">
                <a:solidFill>
                  <a:srgbClr val="FFFF00"/>
                </a:solidFill>
              </a:rPr>
              <a:t>Todas las cosas por él fueron hechas, y sin él nada de lo que ha sido hecho, fue hecho. </a:t>
            </a:r>
            <a:r>
              <a:rPr lang="es-ES" sz="2400" dirty="0">
                <a:solidFill>
                  <a:schemeClr val="bg1"/>
                </a:solidFill>
              </a:rPr>
              <a:t>14 </a:t>
            </a:r>
            <a:r>
              <a:rPr lang="es-ES" sz="2400" dirty="0">
                <a:solidFill>
                  <a:srgbClr val="00B0F0"/>
                </a:solidFill>
              </a:rPr>
              <a:t>Y aquel Verbo fue hecho carne,</a:t>
            </a:r>
            <a:r>
              <a:rPr lang="es-ES" sz="2400" dirty="0">
                <a:solidFill>
                  <a:schemeClr val="bg1"/>
                </a:solidFill>
              </a:rPr>
              <a:t> </a:t>
            </a:r>
            <a:r>
              <a:rPr lang="es-ES" sz="2400" dirty="0">
                <a:solidFill>
                  <a:srgbClr val="FFFF00"/>
                </a:solidFill>
              </a:rPr>
              <a:t>y habitó entre nosotros (y vimos su gloria, gloria como del unigénito del Padre), lleno de gracia y de verdad. </a:t>
            </a:r>
          </a:p>
        </p:txBody>
      </p:sp>
      <p:sp>
        <p:nvSpPr>
          <p:cNvPr id="9" name="1 CuadroTexto">
            <a:extLst>
              <a:ext uri="{FF2B5EF4-FFF2-40B4-BE49-F238E27FC236}">
                <a16:creationId xmlns:a16="http://schemas.microsoft.com/office/drawing/2014/main" id="{ADD6C03A-A685-4B44-AE49-CCAEE199EBD9}"/>
              </a:ext>
            </a:extLst>
          </p:cNvPr>
          <p:cNvSpPr txBox="1"/>
          <p:nvPr/>
        </p:nvSpPr>
        <p:spPr>
          <a:xfrm>
            <a:off x="6182753" y="1628800"/>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1:4</a:t>
            </a:r>
          </a:p>
        </p:txBody>
      </p:sp>
      <p:sp>
        <p:nvSpPr>
          <p:cNvPr id="12" name="2 CuadroTexto">
            <a:extLst>
              <a:ext uri="{FF2B5EF4-FFF2-40B4-BE49-F238E27FC236}">
                <a16:creationId xmlns:a16="http://schemas.microsoft.com/office/drawing/2014/main" id="{FC466A0C-86D8-4C3D-B568-D7DC7A533814}"/>
              </a:ext>
            </a:extLst>
          </p:cNvPr>
          <p:cNvSpPr txBox="1"/>
          <p:nvPr/>
        </p:nvSpPr>
        <p:spPr>
          <a:xfrm>
            <a:off x="5220072" y="2170599"/>
            <a:ext cx="3888432" cy="707886"/>
          </a:xfrm>
          <a:prstGeom prst="rect">
            <a:avLst/>
          </a:prstGeom>
          <a:noFill/>
        </p:spPr>
        <p:txBody>
          <a:bodyPr wrap="square" rtlCol="0">
            <a:spAutoFit/>
          </a:bodyPr>
          <a:lstStyle/>
          <a:p>
            <a:pPr algn="ctr">
              <a:lnSpc>
                <a:spcPts val="2400"/>
              </a:lnSpc>
            </a:pPr>
            <a:r>
              <a:rPr lang="es-ES" sz="2400" dirty="0">
                <a:solidFill>
                  <a:srgbClr val="FFFF00"/>
                </a:solidFill>
              </a:rPr>
              <a:t>En él estaba la vida, </a:t>
            </a:r>
            <a:r>
              <a:rPr lang="es-ES" sz="2400" dirty="0">
                <a:solidFill>
                  <a:srgbClr val="00B0F0"/>
                </a:solidFill>
              </a:rPr>
              <a:t>y la vida era la luz de los hombres. </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a:t>
            </a:r>
            <a:r>
              <a:rPr lang="es-ES" sz="2400" u="sng" dirty="0">
                <a:solidFill>
                  <a:srgbClr val="92D050"/>
                </a:solidFill>
              </a:rPr>
              <a:t>se llamará su nombre Admirable, Consejero, Dios Fuerte, Padre Eterno, Príncipe de Paz</a:t>
            </a:r>
            <a:r>
              <a:rPr lang="es-ES" sz="2400" dirty="0">
                <a:solidFill>
                  <a:srgbClr val="92D050"/>
                </a:solidFill>
              </a:rPr>
              <a:t>.</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Tree>
    <p:extLst>
      <p:ext uri="{BB962C8B-B14F-4D97-AF65-F5344CB8AC3E}">
        <p14:creationId xmlns:p14="http://schemas.microsoft.com/office/powerpoint/2010/main" val="28889978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36286" y="-27384"/>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4:15</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Porque no tenemos un sumo sacerdote que no pueda compadecerse de nuestras debilidades, </a:t>
            </a:r>
            <a:r>
              <a:rPr lang="es-ES" sz="2300" dirty="0">
                <a:solidFill>
                  <a:schemeClr val="bg1"/>
                </a:solidFill>
              </a:rPr>
              <a:t>sino uno que fue tentado en todo según nuestra semejanza, pero sin pecado.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0" name="1 CuadroTexto">
            <a:extLst>
              <a:ext uri="{FF2B5EF4-FFF2-40B4-BE49-F238E27FC236}">
                <a16:creationId xmlns:a16="http://schemas.microsoft.com/office/drawing/2014/main" id="{ADD6C03A-A685-4B44-AE49-CCAEE199EBD9}"/>
              </a:ext>
            </a:extLst>
          </p:cNvPr>
          <p:cNvSpPr txBox="1"/>
          <p:nvPr/>
        </p:nvSpPr>
        <p:spPr>
          <a:xfrm>
            <a:off x="874823" y="1764105"/>
            <a:ext cx="29770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1:1-3, 14</a:t>
            </a:r>
          </a:p>
        </p:txBody>
      </p:sp>
      <p:sp>
        <p:nvSpPr>
          <p:cNvPr id="11" name="2 CuadroTexto">
            <a:extLst>
              <a:ext uri="{FF2B5EF4-FFF2-40B4-BE49-F238E27FC236}">
                <a16:creationId xmlns:a16="http://schemas.microsoft.com/office/drawing/2014/main" id="{FC466A0C-86D8-4C3D-B568-D7DC7A533814}"/>
              </a:ext>
            </a:extLst>
          </p:cNvPr>
          <p:cNvSpPr txBox="1"/>
          <p:nvPr/>
        </p:nvSpPr>
        <p:spPr>
          <a:xfrm>
            <a:off x="0" y="2251847"/>
            <a:ext cx="4716016" cy="3049361"/>
          </a:xfrm>
          <a:prstGeom prst="rect">
            <a:avLst/>
          </a:prstGeom>
          <a:noFill/>
        </p:spPr>
        <p:txBody>
          <a:bodyPr wrap="square" rtlCol="0">
            <a:spAutoFit/>
          </a:bodyPr>
          <a:lstStyle/>
          <a:p>
            <a:pPr algn="ctr">
              <a:lnSpc>
                <a:spcPts val="2300"/>
              </a:lnSpc>
            </a:pPr>
            <a:r>
              <a:rPr lang="es-ES" sz="2400" dirty="0">
                <a:solidFill>
                  <a:srgbClr val="FFFF00"/>
                </a:solidFill>
              </a:rPr>
              <a:t>En el principio era el Verbo, y el Verbo era con Dios, </a:t>
            </a:r>
            <a:r>
              <a:rPr lang="es-ES" sz="2400" dirty="0">
                <a:solidFill>
                  <a:srgbClr val="00B0F0"/>
                </a:solidFill>
              </a:rPr>
              <a:t>y el Verbo era Dios. </a:t>
            </a:r>
            <a:r>
              <a:rPr lang="es-ES" sz="2400" dirty="0">
                <a:solidFill>
                  <a:srgbClr val="92D050"/>
                </a:solidFill>
              </a:rPr>
              <a:t>Este era en el principio con Dios. </a:t>
            </a:r>
            <a:r>
              <a:rPr lang="es-ES" sz="2400" dirty="0">
                <a:solidFill>
                  <a:srgbClr val="FFFF00"/>
                </a:solidFill>
              </a:rPr>
              <a:t>Todas las cosas por él fueron hechas, y sin él nada de lo que ha sido hecho, fue hecho. </a:t>
            </a:r>
            <a:r>
              <a:rPr lang="es-ES" sz="2400" dirty="0">
                <a:solidFill>
                  <a:schemeClr val="bg1"/>
                </a:solidFill>
              </a:rPr>
              <a:t>14 </a:t>
            </a:r>
            <a:r>
              <a:rPr lang="es-ES" sz="2400" dirty="0">
                <a:solidFill>
                  <a:srgbClr val="00B0F0"/>
                </a:solidFill>
              </a:rPr>
              <a:t>Y aquel Verbo fue hecho carne,</a:t>
            </a:r>
            <a:r>
              <a:rPr lang="es-ES" sz="2400" dirty="0">
                <a:solidFill>
                  <a:schemeClr val="bg1"/>
                </a:solidFill>
              </a:rPr>
              <a:t> </a:t>
            </a:r>
            <a:r>
              <a:rPr lang="es-ES" sz="2400" dirty="0">
                <a:solidFill>
                  <a:srgbClr val="FFFF00"/>
                </a:solidFill>
              </a:rPr>
              <a:t>y habitó entre nosotros (y vimos su gloria, gloria como del unigénito del Padre), lleno de gracia y de verdad. </a:t>
            </a:r>
          </a:p>
        </p:txBody>
      </p:sp>
      <p:sp>
        <p:nvSpPr>
          <p:cNvPr id="9" name="1 CuadroTexto">
            <a:extLst>
              <a:ext uri="{FF2B5EF4-FFF2-40B4-BE49-F238E27FC236}">
                <a16:creationId xmlns:a16="http://schemas.microsoft.com/office/drawing/2014/main" id="{ADD6C03A-A685-4B44-AE49-CCAEE199EBD9}"/>
              </a:ext>
            </a:extLst>
          </p:cNvPr>
          <p:cNvSpPr txBox="1"/>
          <p:nvPr/>
        </p:nvSpPr>
        <p:spPr>
          <a:xfrm>
            <a:off x="6182753" y="1628800"/>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1:4</a:t>
            </a:r>
          </a:p>
        </p:txBody>
      </p:sp>
      <p:sp>
        <p:nvSpPr>
          <p:cNvPr id="12" name="2 CuadroTexto">
            <a:extLst>
              <a:ext uri="{FF2B5EF4-FFF2-40B4-BE49-F238E27FC236}">
                <a16:creationId xmlns:a16="http://schemas.microsoft.com/office/drawing/2014/main" id="{FC466A0C-86D8-4C3D-B568-D7DC7A533814}"/>
              </a:ext>
            </a:extLst>
          </p:cNvPr>
          <p:cNvSpPr txBox="1"/>
          <p:nvPr/>
        </p:nvSpPr>
        <p:spPr>
          <a:xfrm>
            <a:off x="5220072" y="2170599"/>
            <a:ext cx="3888432" cy="707886"/>
          </a:xfrm>
          <a:prstGeom prst="rect">
            <a:avLst/>
          </a:prstGeom>
          <a:noFill/>
        </p:spPr>
        <p:txBody>
          <a:bodyPr wrap="square" rtlCol="0">
            <a:spAutoFit/>
          </a:bodyPr>
          <a:lstStyle/>
          <a:p>
            <a:pPr algn="ctr">
              <a:lnSpc>
                <a:spcPts val="2400"/>
              </a:lnSpc>
            </a:pPr>
            <a:r>
              <a:rPr lang="es-ES" sz="2400" dirty="0">
                <a:solidFill>
                  <a:srgbClr val="FFFF00"/>
                </a:solidFill>
              </a:rPr>
              <a:t>En él estaba la vida, </a:t>
            </a:r>
            <a:r>
              <a:rPr lang="es-ES" sz="2400" dirty="0">
                <a:solidFill>
                  <a:srgbClr val="00B0F0"/>
                </a:solidFill>
              </a:rPr>
              <a:t>y la vida era la luz de los hombres. </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a:t>
            </a:r>
            <a:r>
              <a:rPr lang="es-ES" sz="2400" u="sng" dirty="0">
                <a:solidFill>
                  <a:srgbClr val="92D050"/>
                </a:solidFill>
              </a:rPr>
              <a:t>se llamará su nombre Admirable, Consejero, Dios Fuerte, Padre Eterno, Príncipe de Paz</a:t>
            </a:r>
            <a:r>
              <a:rPr lang="es-ES" sz="2400" dirty="0">
                <a:solidFill>
                  <a:srgbClr val="92D050"/>
                </a:solidFill>
              </a:rPr>
              <a:t>.</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Tree>
    <p:extLst>
      <p:ext uri="{BB962C8B-B14F-4D97-AF65-F5344CB8AC3E}">
        <p14:creationId xmlns:p14="http://schemas.microsoft.com/office/powerpoint/2010/main" val="2455810832"/>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36286" y="-27384"/>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4:15</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Porque no tenemos un sumo sacerdote que no pueda compadecerse de nuestras debilidades, </a:t>
            </a:r>
            <a:r>
              <a:rPr lang="es-ES" sz="2300" dirty="0">
                <a:solidFill>
                  <a:srgbClr val="00B0F0"/>
                </a:solidFill>
              </a:rPr>
              <a:t>sino uno que fue tentado en todo según nuestra semejanza,</a:t>
            </a:r>
            <a:r>
              <a:rPr lang="es-ES" sz="2300" dirty="0">
                <a:solidFill>
                  <a:schemeClr val="bg1"/>
                </a:solidFill>
              </a:rPr>
              <a:t> pero sin pecado.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0" name="1 CuadroTexto">
            <a:extLst>
              <a:ext uri="{FF2B5EF4-FFF2-40B4-BE49-F238E27FC236}">
                <a16:creationId xmlns:a16="http://schemas.microsoft.com/office/drawing/2014/main" id="{ADD6C03A-A685-4B44-AE49-CCAEE199EBD9}"/>
              </a:ext>
            </a:extLst>
          </p:cNvPr>
          <p:cNvSpPr txBox="1"/>
          <p:nvPr/>
        </p:nvSpPr>
        <p:spPr>
          <a:xfrm>
            <a:off x="874823" y="1764105"/>
            <a:ext cx="29770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1:1-3, 14</a:t>
            </a:r>
          </a:p>
        </p:txBody>
      </p:sp>
      <p:sp>
        <p:nvSpPr>
          <p:cNvPr id="11" name="2 CuadroTexto">
            <a:extLst>
              <a:ext uri="{FF2B5EF4-FFF2-40B4-BE49-F238E27FC236}">
                <a16:creationId xmlns:a16="http://schemas.microsoft.com/office/drawing/2014/main" id="{FC466A0C-86D8-4C3D-B568-D7DC7A533814}"/>
              </a:ext>
            </a:extLst>
          </p:cNvPr>
          <p:cNvSpPr txBox="1"/>
          <p:nvPr/>
        </p:nvSpPr>
        <p:spPr>
          <a:xfrm>
            <a:off x="0" y="2251847"/>
            <a:ext cx="4716016" cy="3049361"/>
          </a:xfrm>
          <a:prstGeom prst="rect">
            <a:avLst/>
          </a:prstGeom>
          <a:noFill/>
        </p:spPr>
        <p:txBody>
          <a:bodyPr wrap="square" rtlCol="0">
            <a:spAutoFit/>
          </a:bodyPr>
          <a:lstStyle/>
          <a:p>
            <a:pPr algn="ctr">
              <a:lnSpc>
                <a:spcPts val="2300"/>
              </a:lnSpc>
            </a:pPr>
            <a:r>
              <a:rPr lang="es-ES" sz="2400" dirty="0">
                <a:solidFill>
                  <a:srgbClr val="FFFF00"/>
                </a:solidFill>
              </a:rPr>
              <a:t>En el principio era el Verbo, y el Verbo era con Dios, </a:t>
            </a:r>
            <a:r>
              <a:rPr lang="es-ES" sz="2400" dirty="0">
                <a:solidFill>
                  <a:srgbClr val="00B0F0"/>
                </a:solidFill>
              </a:rPr>
              <a:t>y el Verbo era Dios. </a:t>
            </a:r>
            <a:r>
              <a:rPr lang="es-ES" sz="2400" dirty="0">
                <a:solidFill>
                  <a:srgbClr val="92D050"/>
                </a:solidFill>
              </a:rPr>
              <a:t>Este era en el principio con Dios. </a:t>
            </a:r>
            <a:r>
              <a:rPr lang="es-ES" sz="2400" dirty="0">
                <a:solidFill>
                  <a:srgbClr val="FFFF00"/>
                </a:solidFill>
              </a:rPr>
              <a:t>Todas las cosas por él fueron hechas, y sin él nada de lo que ha sido hecho, fue hecho. </a:t>
            </a:r>
            <a:r>
              <a:rPr lang="es-ES" sz="2400" dirty="0">
                <a:solidFill>
                  <a:schemeClr val="bg1"/>
                </a:solidFill>
              </a:rPr>
              <a:t>14 </a:t>
            </a:r>
            <a:r>
              <a:rPr lang="es-ES" sz="2400" dirty="0">
                <a:solidFill>
                  <a:srgbClr val="00B0F0"/>
                </a:solidFill>
              </a:rPr>
              <a:t>Y aquel Verbo fue hecho carne,</a:t>
            </a:r>
            <a:r>
              <a:rPr lang="es-ES" sz="2400" dirty="0">
                <a:solidFill>
                  <a:schemeClr val="bg1"/>
                </a:solidFill>
              </a:rPr>
              <a:t> </a:t>
            </a:r>
            <a:r>
              <a:rPr lang="es-ES" sz="2400" dirty="0">
                <a:solidFill>
                  <a:srgbClr val="FFFF00"/>
                </a:solidFill>
              </a:rPr>
              <a:t>y habitó entre nosotros (y vimos su gloria, gloria como del unigénito del Padre), lleno de gracia y de verdad. </a:t>
            </a:r>
          </a:p>
        </p:txBody>
      </p:sp>
      <p:sp>
        <p:nvSpPr>
          <p:cNvPr id="9" name="1 CuadroTexto">
            <a:extLst>
              <a:ext uri="{FF2B5EF4-FFF2-40B4-BE49-F238E27FC236}">
                <a16:creationId xmlns:a16="http://schemas.microsoft.com/office/drawing/2014/main" id="{ADD6C03A-A685-4B44-AE49-CCAEE199EBD9}"/>
              </a:ext>
            </a:extLst>
          </p:cNvPr>
          <p:cNvSpPr txBox="1"/>
          <p:nvPr/>
        </p:nvSpPr>
        <p:spPr>
          <a:xfrm>
            <a:off x="6182753" y="1628800"/>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1:4</a:t>
            </a:r>
          </a:p>
        </p:txBody>
      </p:sp>
      <p:sp>
        <p:nvSpPr>
          <p:cNvPr id="12" name="2 CuadroTexto">
            <a:extLst>
              <a:ext uri="{FF2B5EF4-FFF2-40B4-BE49-F238E27FC236}">
                <a16:creationId xmlns:a16="http://schemas.microsoft.com/office/drawing/2014/main" id="{FC466A0C-86D8-4C3D-B568-D7DC7A533814}"/>
              </a:ext>
            </a:extLst>
          </p:cNvPr>
          <p:cNvSpPr txBox="1"/>
          <p:nvPr/>
        </p:nvSpPr>
        <p:spPr>
          <a:xfrm>
            <a:off x="5220072" y="2170599"/>
            <a:ext cx="3888432" cy="707886"/>
          </a:xfrm>
          <a:prstGeom prst="rect">
            <a:avLst/>
          </a:prstGeom>
          <a:noFill/>
        </p:spPr>
        <p:txBody>
          <a:bodyPr wrap="square" rtlCol="0">
            <a:spAutoFit/>
          </a:bodyPr>
          <a:lstStyle/>
          <a:p>
            <a:pPr algn="ctr">
              <a:lnSpc>
                <a:spcPts val="2400"/>
              </a:lnSpc>
            </a:pPr>
            <a:r>
              <a:rPr lang="es-ES" sz="2400" dirty="0">
                <a:solidFill>
                  <a:srgbClr val="FFFF00"/>
                </a:solidFill>
              </a:rPr>
              <a:t>En él estaba la vida, </a:t>
            </a:r>
            <a:r>
              <a:rPr lang="es-ES" sz="2400" dirty="0">
                <a:solidFill>
                  <a:srgbClr val="00B0F0"/>
                </a:solidFill>
              </a:rPr>
              <a:t>y la vida era la luz de los hombres. </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a:t>
            </a:r>
            <a:r>
              <a:rPr lang="es-ES" sz="2400" u="sng" dirty="0">
                <a:solidFill>
                  <a:srgbClr val="92D050"/>
                </a:solidFill>
              </a:rPr>
              <a:t>se llamará su nombre Admirable, Consejero, Dios Fuerte, Padre Eterno, Príncipe de Paz</a:t>
            </a:r>
            <a:r>
              <a:rPr lang="es-ES" sz="2400" dirty="0">
                <a:solidFill>
                  <a:srgbClr val="92D050"/>
                </a:solidFill>
              </a:rPr>
              <a:t>.</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Tree>
    <p:extLst>
      <p:ext uri="{BB962C8B-B14F-4D97-AF65-F5344CB8AC3E}">
        <p14:creationId xmlns:p14="http://schemas.microsoft.com/office/powerpoint/2010/main" val="614554988"/>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36286" y="-27384"/>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4:15</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Porque no tenemos un sumo sacerdote que no pueda compadecerse de nuestras debilidades, </a:t>
            </a:r>
            <a:r>
              <a:rPr lang="es-ES" sz="2300" dirty="0">
                <a:solidFill>
                  <a:srgbClr val="00B0F0"/>
                </a:solidFill>
              </a:rPr>
              <a:t>sino uno que fue tentado en todo según nuestra semejanza,</a:t>
            </a:r>
            <a:r>
              <a:rPr lang="es-ES" sz="2300" dirty="0">
                <a:solidFill>
                  <a:schemeClr val="bg1"/>
                </a:solidFill>
              </a:rPr>
              <a:t> </a:t>
            </a:r>
            <a:r>
              <a:rPr lang="es-ES" sz="2300" dirty="0">
                <a:solidFill>
                  <a:srgbClr val="FFFF00"/>
                </a:solidFill>
              </a:rPr>
              <a:t>pero sin pecado.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0" name="1 CuadroTexto">
            <a:extLst>
              <a:ext uri="{FF2B5EF4-FFF2-40B4-BE49-F238E27FC236}">
                <a16:creationId xmlns:a16="http://schemas.microsoft.com/office/drawing/2014/main" id="{ADD6C03A-A685-4B44-AE49-CCAEE199EBD9}"/>
              </a:ext>
            </a:extLst>
          </p:cNvPr>
          <p:cNvSpPr txBox="1"/>
          <p:nvPr/>
        </p:nvSpPr>
        <p:spPr>
          <a:xfrm>
            <a:off x="874823" y="1764105"/>
            <a:ext cx="29770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1:1-3, 14</a:t>
            </a:r>
          </a:p>
        </p:txBody>
      </p:sp>
      <p:sp>
        <p:nvSpPr>
          <p:cNvPr id="11" name="2 CuadroTexto">
            <a:extLst>
              <a:ext uri="{FF2B5EF4-FFF2-40B4-BE49-F238E27FC236}">
                <a16:creationId xmlns:a16="http://schemas.microsoft.com/office/drawing/2014/main" id="{FC466A0C-86D8-4C3D-B568-D7DC7A533814}"/>
              </a:ext>
            </a:extLst>
          </p:cNvPr>
          <p:cNvSpPr txBox="1"/>
          <p:nvPr/>
        </p:nvSpPr>
        <p:spPr>
          <a:xfrm>
            <a:off x="0" y="2251847"/>
            <a:ext cx="4716016" cy="3049361"/>
          </a:xfrm>
          <a:prstGeom prst="rect">
            <a:avLst/>
          </a:prstGeom>
          <a:noFill/>
        </p:spPr>
        <p:txBody>
          <a:bodyPr wrap="square" rtlCol="0">
            <a:spAutoFit/>
          </a:bodyPr>
          <a:lstStyle/>
          <a:p>
            <a:pPr algn="ctr">
              <a:lnSpc>
                <a:spcPts val="2300"/>
              </a:lnSpc>
            </a:pPr>
            <a:r>
              <a:rPr lang="es-ES" sz="2400" dirty="0">
                <a:solidFill>
                  <a:srgbClr val="FFFF00"/>
                </a:solidFill>
              </a:rPr>
              <a:t>En el principio era el Verbo, y el Verbo era con Dios, </a:t>
            </a:r>
            <a:r>
              <a:rPr lang="es-ES" sz="2400" dirty="0">
                <a:solidFill>
                  <a:srgbClr val="00B0F0"/>
                </a:solidFill>
              </a:rPr>
              <a:t>y el Verbo era Dios. </a:t>
            </a:r>
            <a:r>
              <a:rPr lang="es-ES" sz="2400" dirty="0">
                <a:solidFill>
                  <a:srgbClr val="92D050"/>
                </a:solidFill>
              </a:rPr>
              <a:t>Este era en el principio con Dios. </a:t>
            </a:r>
            <a:r>
              <a:rPr lang="es-ES" sz="2400" dirty="0">
                <a:solidFill>
                  <a:srgbClr val="FFFF00"/>
                </a:solidFill>
              </a:rPr>
              <a:t>Todas las cosas por él fueron hechas, y sin él nada de lo que ha sido hecho, fue hecho. </a:t>
            </a:r>
            <a:r>
              <a:rPr lang="es-ES" sz="2400" dirty="0">
                <a:solidFill>
                  <a:schemeClr val="bg1"/>
                </a:solidFill>
              </a:rPr>
              <a:t>14 </a:t>
            </a:r>
            <a:r>
              <a:rPr lang="es-ES" sz="2400" dirty="0">
                <a:solidFill>
                  <a:srgbClr val="00B0F0"/>
                </a:solidFill>
              </a:rPr>
              <a:t>Y aquel Verbo fue hecho carne,</a:t>
            </a:r>
            <a:r>
              <a:rPr lang="es-ES" sz="2400" dirty="0">
                <a:solidFill>
                  <a:schemeClr val="bg1"/>
                </a:solidFill>
              </a:rPr>
              <a:t> </a:t>
            </a:r>
            <a:r>
              <a:rPr lang="es-ES" sz="2400" dirty="0">
                <a:solidFill>
                  <a:srgbClr val="FFFF00"/>
                </a:solidFill>
              </a:rPr>
              <a:t>y habitó entre nosotros (y vimos su gloria, gloria como del unigénito del Padre), lleno de gracia y de verdad. </a:t>
            </a:r>
          </a:p>
        </p:txBody>
      </p:sp>
      <p:sp>
        <p:nvSpPr>
          <p:cNvPr id="9" name="1 CuadroTexto">
            <a:extLst>
              <a:ext uri="{FF2B5EF4-FFF2-40B4-BE49-F238E27FC236}">
                <a16:creationId xmlns:a16="http://schemas.microsoft.com/office/drawing/2014/main" id="{ADD6C03A-A685-4B44-AE49-CCAEE199EBD9}"/>
              </a:ext>
            </a:extLst>
          </p:cNvPr>
          <p:cNvSpPr txBox="1"/>
          <p:nvPr/>
        </p:nvSpPr>
        <p:spPr>
          <a:xfrm>
            <a:off x="6182753" y="1340768"/>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1:4</a:t>
            </a:r>
          </a:p>
        </p:txBody>
      </p:sp>
      <p:sp>
        <p:nvSpPr>
          <p:cNvPr id="12" name="2 CuadroTexto">
            <a:extLst>
              <a:ext uri="{FF2B5EF4-FFF2-40B4-BE49-F238E27FC236}">
                <a16:creationId xmlns:a16="http://schemas.microsoft.com/office/drawing/2014/main" id="{FC466A0C-86D8-4C3D-B568-D7DC7A533814}"/>
              </a:ext>
            </a:extLst>
          </p:cNvPr>
          <p:cNvSpPr txBox="1"/>
          <p:nvPr/>
        </p:nvSpPr>
        <p:spPr>
          <a:xfrm>
            <a:off x="5220072" y="1882567"/>
            <a:ext cx="3888432" cy="707886"/>
          </a:xfrm>
          <a:prstGeom prst="rect">
            <a:avLst/>
          </a:prstGeom>
          <a:noFill/>
        </p:spPr>
        <p:txBody>
          <a:bodyPr wrap="square" rtlCol="0">
            <a:spAutoFit/>
          </a:bodyPr>
          <a:lstStyle/>
          <a:p>
            <a:pPr algn="ctr">
              <a:lnSpc>
                <a:spcPts val="2400"/>
              </a:lnSpc>
            </a:pPr>
            <a:r>
              <a:rPr lang="es-ES" sz="2400" dirty="0">
                <a:solidFill>
                  <a:srgbClr val="FFFF00"/>
                </a:solidFill>
              </a:rPr>
              <a:t>En él estaba la vida, </a:t>
            </a:r>
            <a:r>
              <a:rPr lang="es-ES" sz="2400" dirty="0">
                <a:solidFill>
                  <a:srgbClr val="00B0F0"/>
                </a:solidFill>
              </a:rPr>
              <a:t>y la vida era la luz de los hombres. </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a:t>
            </a:r>
            <a:r>
              <a:rPr lang="es-ES" sz="2400" u="sng" dirty="0">
                <a:solidFill>
                  <a:srgbClr val="92D050"/>
                </a:solidFill>
              </a:rPr>
              <a:t>se llamará su nombre Admirable, Consejero, Dios Fuerte, Padre Eterno, Príncipe de Paz</a:t>
            </a:r>
            <a:r>
              <a:rPr lang="es-ES" sz="2400" dirty="0">
                <a:solidFill>
                  <a:srgbClr val="92D050"/>
                </a:solidFill>
              </a:rPr>
              <a:t>.</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4" name="1 CuadroTexto">
            <a:extLst>
              <a:ext uri="{FF2B5EF4-FFF2-40B4-BE49-F238E27FC236}">
                <a16:creationId xmlns:a16="http://schemas.microsoft.com/office/drawing/2014/main" id="{5D02D7AF-2853-42BE-A71C-B0CD5788D244}"/>
              </a:ext>
            </a:extLst>
          </p:cNvPr>
          <p:cNvSpPr txBox="1"/>
          <p:nvPr/>
        </p:nvSpPr>
        <p:spPr>
          <a:xfrm>
            <a:off x="5807525" y="2412177"/>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Mateo 28:20</a:t>
            </a:r>
          </a:p>
        </p:txBody>
      </p:sp>
      <p:sp>
        <p:nvSpPr>
          <p:cNvPr id="17" name="2 CuadroTexto">
            <a:extLst>
              <a:ext uri="{FF2B5EF4-FFF2-40B4-BE49-F238E27FC236}">
                <a16:creationId xmlns:a16="http://schemas.microsoft.com/office/drawing/2014/main" id="{BEC37B9B-6F65-475E-BB25-3765877A5409}"/>
              </a:ext>
            </a:extLst>
          </p:cNvPr>
          <p:cNvSpPr txBox="1"/>
          <p:nvPr/>
        </p:nvSpPr>
        <p:spPr>
          <a:xfrm>
            <a:off x="5075060" y="2870906"/>
            <a:ext cx="4067944" cy="1635512"/>
          </a:xfrm>
          <a:prstGeom prst="rect">
            <a:avLst/>
          </a:prstGeom>
          <a:noFill/>
        </p:spPr>
        <p:txBody>
          <a:bodyPr wrap="square" rtlCol="0">
            <a:spAutoFit/>
          </a:bodyPr>
          <a:lstStyle/>
          <a:p>
            <a:pPr algn="ctr">
              <a:lnSpc>
                <a:spcPts val="2400"/>
              </a:lnSpc>
            </a:pPr>
            <a:r>
              <a:rPr lang="es-ES" sz="2400" dirty="0">
                <a:solidFill>
                  <a:schemeClr val="bg1">
                    <a:lumMod val="95000"/>
                  </a:schemeClr>
                </a:solidFill>
              </a:rPr>
              <a:t>Enseñándoles que guarden todas las cosas que os he mandado; y he aquí yo estoy con vosotros todos los días, hasta el fin del mundo. Amén.</a:t>
            </a:r>
          </a:p>
        </p:txBody>
      </p:sp>
    </p:spTree>
    <p:extLst>
      <p:ext uri="{BB962C8B-B14F-4D97-AF65-F5344CB8AC3E}">
        <p14:creationId xmlns:p14="http://schemas.microsoft.com/office/powerpoint/2010/main" val="29453758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36286" y="-27384"/>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4:15</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Porque no tenemos un sumo sacerdote que no pueda compadecerse de nuestras debilidades, </a:t>
            </a:r>
            <a:r>
              <a:rPr lang="es-ES" sz="2300" dirty="0">
                <a:solidFill>
                  <a:srgbClr val="00B0F0"/>
                </a:solidFill>
              </a:rPr>
              <a:t>sino uno que fue tentado en todo según nuestra semejanza,</a:t>
            </a:r>
            <a:r>
              <a:rPr lang="es-ES" sz="2300" dirty="0">
                <a:solidFill>
                  <a:schemeClr val="bg1"/>
                </a:solidFill>
              </a:rPr>
              <a:t> </a:t>
            </a:r>
            <a:r>
              <a:rPr lang="es-ES" sz="2300" dirty="0">
                <a:solidFill>
                  <a:srgbClr val="FFFF00"/>
                </a:solidFill>
              </a:rPr>
              <a:t>pero sin pecado.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0" name="1 CuadroTexto">
            <a:extLst>
              <a:ext uri="{FF2B5EF4-FFF2-40B4-BE49-F238E27FC236}">
                <a16:creationId xmlns:a16="http://schemas.microsoft.com/office/drawing/2014/main" id="{ADD6C03A-A685-4B44-AE49-CCAEE199EBD9}"/>
              </a:ext>
            </a:extLst>
          </p:cNvPr>
          <p:cNvSpPr txBox="1"/>
          <p:nvPr/>
        </p:nvSpPr>
        <p:spPr>
          <a:xfrm>
            <a:off x="874823" y="1764105"/>
            <a:ext cx="29770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1:1-3, 14</a:t>
            </a:r>
          </a:p>
        </p:txBody>
      </p:sp>
      <p:sp>
        <p:nvSpPr>
          <p:cNvPr id="11" name="2 CuadroTexto">
            <a:extLst>
              <a:ext uri="{FF2B5EF4-FFF2-40B4-BE49-F238E27FC236}">
                <a16:creationId xmlns:a16="http://schemas.microsoft.com/office/drawing/2014/main" id="{FC466A0C-86D8-4C3D-B568-D7DC7A533814}"/>
              </a:ext>
            </a:extLst>
          </p:cNvPr>
          <p:cNvSpPr txBox="1"/>
          <p:nvPr/>
        </p:nvSpPr>
        <p:spPr>
          <a:xfrm>
            <a:off x="0" y="2251847"/>
            <a:ext cx="4716016" cy="3049361"/>
          </a:xfrm>
          <a:prstGeom prst="rect">
            <a:avLst/>
          </a:prstGeom>
          <a:noFill/>
        </p:spPr>
        <p:txBody>
          <a:bodyPr wrap="square" rtlCol="0">
            <a:spAutoFit/>
          </a:bodyPr>
          <a:lstStyle/>
          <a:p>
            <a:pPr algn="ctr">
              <a:lnSpc>
                <a:spcPts val="2300"/>
              </a:lnSpc>
            </a:pPr>
            <a:r>
              <a:rPr lang="es-ES" sz="2400" dirty="0">
                <a:solidFill>
                  <a:srgbClr val="FFFF00"/>
                </a:solidFill>
              </a:rPr>
              <a:t>En el principio era el Verbo, y el Verbo era con Dios, </a:t>
            </a:r>
            <a:r>
              <a:rPr lang="es-ES" sz="2400" dirty="0">
                <a:solidFill>
                  <a:srgbClr val="00B0F0"/>
                </a:solidFill>
              </a:rPr>
              <a:t>y el Verbo era Dios. </a:t>
            </a:r>
            <a:r>
              <a:rPr lang="es-ES" sz="2400" dirty="0">
                <a:solidFill>
                  <a:srgbClr val="92D050"/>
                </a:solidFill>
              </a:rPr>
              <a:t>Este era en el principio con Dios. </a:t>
            </a:r>
            <a:r>
              <a:rPr lang="es-ES" sz="2400" dirty="0">
                <a:solidFill>
                  <a:srgbClr val="FFFF00"/>
                </a:solidFill>
              </a:rPr>
              <a:t>Todas las cosas por él fueron hechas, y sin él nada de lo que ha sido hecho, fue hecho. </a:t>
            </a:r>
            <a:r>
              <a:rPr lang="es-ES" sz="2400" dirty="0">
                <a:solidFill>
                  <a:schemeClr val="bg1"/>
                </a:solidFill>
              </a:rPr>
              <a:t>14 </a:t>
            </a:r>
            <a:r>
              <a:rPr lang="es-ES" sz="2400" dirty="0">
                <a:solidFill>
                  <a:srgbClr val="00B0F0"/>
                </a:solidFill>
              </a:rPr>
              <a:t>Y aquel Verbo fue hecho carne,</a:t>
            </a:r>
            <a:r>
              <a:rPr lang="es-ES" sz="2400" dirty="0">
                <a:solidFill>
                  <a:schemeClr val="bg1"/>
                </a:solidFill>
              </a:rPr>
              <a:t> </a:t>
            </a:r>
            <a:r>
              <a:rPr lang="es-ES" sz="2400" dirty="0">
                <a:solidFill>
                  <a:srgbClr val="FFFF00"/>
                </a:solidFill>
              </a:rPr>
              <a:t>y habitó entre nosotros (y vimos su gloria, gloria como del unigénito del Padre), lleno de gracia y de verdad. </a:t>
            </a:r>
          </a:p>
        </p:txBody>
      </p:sp>
      <p:sp>
        <p:nvSpPr>
          <p:cNvPr id="9" name="1 CuadroTexto">
            <a:extLst>
              <a:ext uri="{FF2B5EF4-FFF2-40B4-BE49-F238E27FC236}">
                <a16:creationId xmlns:a16="http://schemas.microsoft.com/office/drawing/2014/main" id="{ADD6C03A-A685-4B44-AE49-CCAEE199EBD9}"/>
              </a:ext>
            </a:extLst>
          </p:cNvPr>
          <p:cNvSpPr txBox="1"/>
          <p:nvPr/>
        </p:nvSpPr>
        <p:spPr>
          <a:xfrm>
            <a:off x="6182753" y="1340768"/>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1:4</a:t>
            </a:r>
          </a:p>
        </p:txBody>
      </p:sp>
      <p:sp>
        <p:nvSpPr>
          <p:cNvPr id="12" name="2 CuadroTexto">
            <a:extLst>
              <a:ext uri="{FF2B5EF4-FFF2-40B4-BE49-F238E27FC236}">
                <a16:creationId xmlns:a16="http://schemas.microsoft.com/office/drawing/2014/main" id="{FC466A0C-86D8-4C3D-B568-D7DC7A533814}"/>
              </a:ext>
            </a:extLst>
          </p:cNvPr>
          <p:cNvSpPr txBox="1"/>
          <p:nvPr/>
        </p:nvSpPr>
        <p:spPr>
          <a:xfrm>
            <a:off x="5220072" y="1882567"/>
            <a:ext cx="3888432" cy="707886"/>
          </a:xfrm>
          <a:prstGeom prst="rect">
            <a:avLst/>
          </a:prstGeom>
          <a:noFill/>
        </p:spPr>
        <p:txBody>
          <a:bodyPr wrap="square" rtlCol="0">
            <a:spAutoFit/>
          </a:bodyPr>
          <a:lstStyle/>
          <a:p>
            <a:pPr algn="ctr">
              <a:lnSpc>
                <a:spcPts val="2400"/>
              </a:lnSpc>
            </a:pPr>
            <a:r>
              <a:rPr lang="es-ES" sz="2400" dirty="0">
                <a:solidFill>
                  <a:srgbClr val="FFFF00"/>
                </a:solidFill>
              </a:rPr>
              <a:t>En él estaba la vida, </a:t>
            </a:r>
            <a:r>
              <a:rPr lang="es-ES" sz="2400" dirty="0">
                <a:solidFill>
                  <a:srgbClr val="00B0F0"/>
                </a:solidFill>
              </a:rPr>
              <a:t>y la vida era la luz de los hombres. </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a:t>
            </a:r>
            <a:r>
              <a:rPr lang="es-ES" sz="2400" u="sng" dirty="0">
                <a:solidFill>
                  <a:srgbClr val="92D050"/>
                </a:solidFill>
              </a:rPr>
              <a:t>se llamará su nombre Admirable, Consejero, Dios Fuerte, Padre Eterno, Príncipe de Paz</a:t>
            </a:r>
            <a:r>
              <a:rPr lang="es-ES" sz="2400" dirty="0">
                <a:solidFill>
                  <a:srgbClr val="92D050"/>
                </a:solidFill>
              </a:rPr>
              <a:t>.</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4" name="1 CuadroTexto">
            <a:extLst>
              <a:ext uri="{FF2B5EF4-FFF2-40B4-BE49-F238E27FC236}">
                <a16:creationId xmlns:a16="http://schemas.microsoft.com/office/drawing/2014/main" id="{5D02D7AF-2853-42BE-A71C-B0CD5788D244}"/>
              </a:ext>
            </a:extLst>
          </p:cNvPr>
          <p:cNvSpPr txBox="1"/>
          <p:nvPr/>
        </p:nvSpPr>
        <p:spPr>
          <a:xfrm>
            <a:off x="5807525" y="2412177"/>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Mateo 28:20</a:t>
            </a:r>
          </a:p>
        </p:txBody>
      </p:sp>
      <p:sp>
        <p:nvSpPr>
          <p:cNvPr id="17" name="2 CuadroTexto">
            <a:extLst>
              <a:ext uri="{FF2B5EF4-FFF2-40B4-BE49-F238E27FC236}">
                <a16:creationId xmlns:a16="http://schemas.microsoft.com/office/drawing/2014/main" id="{BEC37B9B-6F65-475E-BB25-3765877A5409}"/>
              </a:ext>
            </a:extLst>
          </p:cNvPr>
          <p:cNvSpPr txBox="1"/>
          <p:nvPr/>
        </p:nvSpPr>
        <p:spPr>
          <a:xfrm>
            <a:off x="5075060" y="2870906"/>
            <a:ext cx="4067944" cy="1635512"/>
          </a:xfrm>
          <a:prstGeom prst="rect">
            <a:avLst/>
          </a:prstGeom>
          <a:noFill/>
        </p:spPr>
        <p:txBody>
          <a:bodyPr wrap="square" rtlCol="0">
            <a:spAutoFit/>
          </a:bodyPr>
          <a:lstStyle/>
          <a:p>
            <a:pPr algn="ctr">
              <a:lnSpc>
                <a:spcPts val="2400"/>
              </a:lnSpc>
            </a:pPr>
            <a:r>
              <a:rPr lang="es-ES" sz="2400" dirty="0">
                <a:solidFill>
                  <a:schemeClr val="bg1">
                    <a:lumMod val="95000"/>
                  </a:schemeClr>
                </a:solidFill>
              </a:rPr>
              <a:t>Enseñándoles que guarden todas las cosas que os he mandado; y </a:t>
            </a:r>
            <a:r>
              <a:rPr lang="es-ES" sz="2400" dirty="0">
                <a:solidFill>
                  <a:srgbClr val="FFFF00"/>
                </a:solidFill>
              </a:rPr>
              <a:t>he aquí yo estoy con vosotros todos los días, hasta el fin del mundo. Amén.</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Tree>
    <p:extLst>
      <p:ext uri="{BB962C8B-B14F-4D97-AF65-F5344CB8AC3E}">
        <p14:creationId xmlns:p14="http://schemas.microsoft.com/office/powerpoint/2010/main" val="39798473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7"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5:4</a:t>
            </a:r>
          </a:p>
        </p:txBody>
      </p:sp>
      <p:sp>
        <p:nvSpPr>
          <p:cNvPr id="8" name="2 CuadroTexto"/>
          <p:cNvSpPr txBox="1"/>
          <p:nvPr/>
        </p:nvSpPr>
        <p:spPr>
          <a:xfrm>
            <a:off x="0" y="485864"/>
            <a:ext cx="9144000" cy="663900"/>
          </a:xfrm>
          <a:prstGeom prst="rect">
            <a:avLst/>
          </a:prstGeom>
          <a:noFill/>
        </p:spPr>
        <p:txBody>
          <a:bodyPr wrap="square" rtlCol="0">
            <a:spAutoFit/>
          </a:bodyPr>
          <a:lstStyle/>
          <a:p>
            <a:pPr algn="ctr">
              <a:lnSpc>
                <a:spcPts val="2200"/>
              </a:lnSpc>
            </a:pPr>
            <a:r>
              <a:rPr lang="es-ES" sz="2300" dirty="0">
                <a:solidFill>
                  <a:schemeClr val="bg1"/>
                </a:solidFill>
              </a:rPr>
              <a:t>¿Qué más se podía hacer a mi viña, que yo no haya hecho en ella? ¿Cómo, esperando yo que diese uvas, ha dado uvas silvestres?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Tree>
    <p:extLst>
      <p:ext uri="{BB962C8B-B14F-4D97-AF65-F5344CB8AC3E}">
        <p14:creationId xmlns:p14="http://schemas.microsoft.com/office/powerpoint/2010/main" val="42008680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7"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5:4</a:t>
            </a:r>
          </a:p>
        </p:txBody>
      </p:sp>
      <p:sp>
        <p:nvSpPr>
          <p:cNvPr id="8" name="2 CuadroTexto"/>
          <p:cNvSpPr txBox="1"/>
          <p:nvPr/>
        </p:nvSpPr>
        <p:spPr>
          <a:xfrm>
            <a:off x="0" y="485864"/>
            <a:ext cx="9144000" cy="663900"/>
          </a:xfrm>
          <a:prstGeom prst="rect">
            <a:avLst/>
          </a:prstGeom>
          <a:noFill/>
        </p:spPr>
        <p:txBody>
          <a:bodyPr wrap="square" rtlCol="0">
            <a:spAutoFit/>
          </a:bodyPr>
          <a:lstStyle/>
          <a:p>
            <a:pPr algn="ctr">
              <a:lnSpc>
                <a:spcPts val="2200"/>
              </a:lnSpc>
            </a:pPr>
            <a:r>
              <a:rPr lang="es-ES" sz="2300" dirty="0">
                <a:solidFill>
                  <a:srgbClr val="FFFF00"/>
                </a:solidFill>
              </a:rPr>
              <a:t>¿Qué más se podía hacer a mi viña, que yo no haya hecho en ella? </a:t>
            </a:r>
            <a:r>
              <a:rPr lang="es-ES" sz="2300" dirty="0">
                <a:solidFill>
                  <a:schemeClr val="bg1">
                    <a:lumMod val="95000"/>
                  </a:schemeClr>
                </a:solidFill>
              </a:rPr>
              <a:t>¿Cómo, esperando yo que diese uvas, ha dado uvas silvestres?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3557303" y="5316455"/>
            <a:ext cx="231743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2Pedro 3:9</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0" y="5877272"/>
            <a:ext cx="9144000" cy="946028"/>
          </a:xfrm>
          <a:prstGeom prst="rect">
            <a:avLst/>
          </a:prstGeom>
          <a:noFill/>
        </p:spPr>
        <p:txBody>
          <a:bodyPr wrap="square" rtlCol="0">
            <a:spAutoFit/>
          </a:bodyPr>
          <a:lstStyle/>
          <a:p>
            <a:pPr algn="ctr">
              <a:lnSpc>
                <a:spcPts val="2200"/>
              </a:lnSpc>
            </a:pPr>
            <a:r>
              <a:rPr lang="es-ES" sz="2300" dirty="0">
                <a:solidFill>
                  <a:schemeClr val="bg1">
                    <a:lumMod val="95000"/>
                  </a:schemeClr>
                </a:solidFill>
              </a:rPr>
              <a:t>El Señor no retarda su promesa, según algunos la tienen por tardanza, sino que es paciente para con nosotros, no queriendo que ninguno perezca, sino que todos procedan al arrepentimiento. </a:t>
            </a:r>
          </a:p>
        </p:txBody>
      </p:sp>
    </p:spTree>
    <p:extLst>
      <p:ext uri="{BB962C8B-B14F-4D97-AF65-F5344CB8AC3E}">
        <p14:creationId xmlns:p14="http://schemas.microsoft.com/office/powerpoint/2010/main" val="6067919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7"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5:4</a:t>
            </a:r>
          </a:p>
        </p:txBody>
      </p:sp>
      <p:sp>
        <p:nvSpPr>
          <p:cNvPr id="8" name="2 CuadroTexto"/>
          <p:cNvSpPr txBox="1"/>
          <p:nvPr/>
        </p:nvSpPr>
        <p:spPr>
          <a:xfrm>
            <a:off x="0" y="485864"/>
            <a:ext cx="9144000" cy="663900"/>
          </a:xfrm>
          <a:prstGeom prst="rect">
            <a:avLst/>
          </a:prstGeom>
          <a:noFill/>
        </p:spPr>
        <p:txBody>
          <a:bodyPr wrap="square" rtlCol="0">
            <a:spAutoFit/>
          </a:bodyPr>
          <a:lstStyle/>
          <a:p>
            <a:pPr algn="ctr">
              <a:lnSpc>
                <a:spcPts val="2200"/>
              </a:lnSpc>
            </a:pPr>
            <a:r>
              <a:rPr lang="es-ES" sz="2300" dirty="0">
                <a:solidFill>
                  <a:srgbClr val="FFFF00"/>
                </a:solidFill>
              </a:rPr>
              <a:t>¿Qué más se podía hacer a mi viña, que yo no haya hecho en ella? </a:t>
            </a:r>
            <a:r>
              <a:rPr lang="es-ES" sz="2300" dirty="0">
                <a:solidFill>
                  <a:schemeClr val="bg1">
                    <a:lumMod val="95000"/>
                  </a:schemeClr>
                </a:solidFill>
              </a:rPr>
              <a:t>¿Cómo, esperando yo que diese uvas, ha dado uvas silvestres?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3557303" y="5316455"/>
            <a:ext cx="231743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2Pedro 3:9</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0" y="5877272"/>
            <a:ext cx="9144000" cy="946028"/>
          </a:xfrm>
          <a:prstGeom prst="rect">
            <a:avLst/>
          </a:prstGeom>
          <a:noFill/>
        </p:spPr>
        <p:txBody>
          <a:bodyPr wrap="square" rtlCol="0">
            <a:spAutoFit/>
          </a:bodyPr>
          <a:lstStyle/>
          <a:p>
            <a:pPr algn="ctr">
              <a:lnSpc>
                <a:spcPts val="2200"/>
              </a:lnSpc>
            </a:pPr>
            <a:r>
              <a:rPr lang="es-ES" sz="2300" dirty="0">
                <a:solidFill>
                  <a:schemeClr val="bg1">
                    <a:lumMod val="95000"/>
                  </a:schemeClr>
                </a:solidFill>
              </a:rPr>
              <a:t>El Señor no retarda su promesa, según algunos la tienen por tardanza, sino que </a:t>
            </a:r>
            <a:r>
              <a:rPr lang="es-ES" sz="2300" dirty="0">
                <a:solidFill>
                  <a:srgbClr val="FFFF00"/>
                </a:solidFill>
              </a:rPr>
              <a:t>es paciente para con nosotros, </a:t>
            </a:r>
            <a:r>
              <a:rPr lang="es-ES" sz="2300" dirty="0">
                <a:solidFill>
                  <a:schemeClr val="bg1">
                    <a:lumMod val="95000"/>
                  </a:schemeClr>
                </a:solidFill>
              </a:rPr>
              <a:t>no queriendo que ninguno perezca, sino que todos procedan al arrepentimiento. </a:t>
            </a:r>
          </a:p>
        </p:txBody>
      </p:sp>
      <p:sp>
        <p:nvSpPr>
          <p:cNvPr id="11" name="1 CuadroTexto">
            <a:extLst>
              <a:ext uri="{FF2B5EF4-FFF2-40B4-BE49-F238E27FC236}">
                <a16:creationId xmlns:a16="http://schemas.microsoft.com/office/drawing/2014/main" id="{D2E68AE4-2B16-4B06-8119-1780ABFDC040}"/>
              </a:ext>
            </a:extLst>
          </p:cNvPr>
          <p:cNvSpPr txBox="1"/>
          <p:nvPr/>
        </p:nvSpPr>
        <p:spPr>
          <a:xfrm>
            <a:off x="683568" y="980728"/>
            <a:ext cx="31662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9:11, 12</a:t>
            </a:r>
          </a:p>
        </p:txBody>
      </p:sp>
      <p:sp>
        <p:nvSpPr>
          <p:cNvPr id="12" name="2 CuadroTexto">
            <a:extLst>
              <a:ext uri="{FF2B5EF4-FFF2-40B4-BE49-F238E27FC236}">
                <a16:creationId xmlns:a16="http://schemas.microsoft.com/office/drawing/2014/main" id="{F054C046-0A06-421E-94C4-46F5B73E728F}"/>
              </a:ext>
            </a:extLst>
          </p:cNvPr>
          <p:cNvSpPr txBox="1"/>
          <p:nvPr/>
        </p:nvSpPr>
        <p:spPr>
          <a:xfrm>
            <a:off x="1" y="1484784"/>
            <a:ext cx="4572000" cy="2074542"/>
          </a:xfrm>
          <a:prstGeom prst="rect">
            <a:avLst/>
          </a:prstGeom>
          <a:noFill/>
        </p:spPr>
        <p:txBody>
          <a:bodyPr wrap="square" rtlCol="0">
            <a:spAutoFit/>
          </a:bodyPr>
          <a:lstStyle/>
          <a:p>
            <a:pPr algn="ctr">
              <a:lnSpc>
                <a:spcPts val="2200"/>
              </a:lnSpc>
            </a:pPr>
            <a:r>
              <a:rPr lang="es-ES" sz="2300" dirty="0">
                <a:solidFill>
                  <a:schemeClr val="bg1">
                    <a:lumMod val="95000"/>
                  </a:schemeClr>
                </a:solidFill>
              </a:rPr>
              <a:t>Pero Jehová levantará los enemigos de </a:t>
            </a:r>
            <a:r>
              <a:rPr lang="es-ES" sz="2300" dirty="0" err="1">
                <a:solidFill>
                  <a:schemeClr val="bg1">
                    <a:lumMod val="95000"/>
                  </a:schemeClr>
                </a:solidFill>
              </a:rPr>
              <a:t>Rezín</a:t>
            </a:r>
            <a:r>
              <a:rPr lang="es-ES" sz="2300" dirty="0">
                <a:solidFill>
                  <a:schemeClr val="bg1">
                    <a:lumMod val="95000"/>
                  </a:schemeClr>
                </a:solidFill>
              </a:rPr>
              <a:t> contra él, y juntará a sus enemigos; del oriente los sirios, y los filisteos del poniente; y a boca llena devorarán a Israel. Ni con todo eso ha cesado su furor, sino que todavía su mano está extendida. </a:t>
            </a:r>
          </a:p>
        </p:txBody>
      </p:sp>
    </p:spTree>
    <p:extLst>
      <p:ext uri="{BB962C8B-B14F-4D97-AF65-F5344CB8AC3E}">
        <p14:creationId xmlns:p14="http://schemas.microsoft.com/office/powerpoint/2010/main" val="35800012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7"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5:4</a:t>
            </a:r>
          </a:p>
        </p:txBody>
      </p:sp>
      <p:sp>
        <p:nvSpPr>
          <p:cNvPr id="8" name="2 CuadroTexto"/>
          <p:cNvSpPr txBox="1"/>
          <p:nvPr/>
        </p:nvSpPr>
        <p:spPr>
          <a:xfrm>
            <a:off x="0" y="485864"/>
            <a:ext cx="9144000" cy="663900"/>
          </a:xfrm>
          <a:prstGeom prst="rect">
            <a:avLst/>
          </a:prstGeom>
          <a:noFill/>
        </p:spPr>
        <p:txBody>
          <a:bodyPr wrap="square" rtlCol="0">
            <a:spAutoFit/>
          </a:bodyPr>
          <a:lstStyle/>
          <a:p>
            <a:pPr algn="ctr">
              <a:lnSpc>
                <a:spcPts val="2200"/>
              </a:lnSpc>
            </a:pPr>
            <a:r>
              <a:rPr lang="es-ES" sz="2300" dirty="0">
                <a:solidFill>
                  <a:srgbClr val="FFFF00"/>
                </a:solidFill>
              </a:rPr>
              <a:t>¿Qué más se podía hacer a mi viña, que yo no haya hecho en ella? </a:t>
            </a:r>
            <a:r>
              <a:rPr lang="es-ES" sz="2300" dirty="0">
                <a:solidFill>
                  <a:schemeClr val="bg1">
                    <a:lumMod val="95000"/>
                  </a:schemeClr>
                </a:solidFill>
              </a:rPr>
              <a:t>¿Cómo, esperando yo que diese uvas, ha dado uvas silvestres?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683568" y="980728"/>
            <a:ext cx="31662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9:11, 12</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 y="1484784"/>
            <a:ext cx="4572000" cy="2074542"/>
          </a:xfrm>
          <a:prstGeom prst="rect">
            <a:avLst/>
          </a:prstGeom>
          <a:noFill/>
        </p:spPr>
        <p:txBody>
          <a:bodyPr wrap="square" rtlCol="0">
            <a:spAutoFit/>
          </a:bodyPr>
          <a:lstStyle/>
          <a:p>
            <a:pPr algn="ctr">
              <a:lnSpc>
                <a:spcPts val="2200"/>
              </a:lnSpc>
            </a:pPr>
            <a:r>
              <a:rPr lang="es-ES" sz="2300" dirty="0">
                <a:solidFill>
                  <a:srgbClr val="FFFF00"/>
                </a:solidFill>
              </a:rPr>
              <a:t>Pero Jehová levantará los enemigos de </a:t>
            </a:r>
            <a:r>
              <a:rPr lang="es-ES" sz="2300" dirty="0" err="1">
                <a:solidFill>
                  <a:srgbClr val="FFFF00"/>
                </a:solidFill>
              </a:rPr>
              <a:t>Rezín</a:t>
            </a:r>
            <a:r>
              <a:rPr lang="es-ES" sz="2300" dirty="0">
                <a:solidFill>
                  <a:srgbClr val="FFFF00"/>
                </a:solidFill>
              </a:rPr>
              <a:t> contra él, </a:t>
            </a:r>
            <a:r>
              <a:rPr lang="es-ES" sz="2300" dirty="0">
                <a:solidFill>
                  <a:schemeClr val="bg1">
                    <a:lumMod val="95000"/>
                  </a:schemeClr>
                </a:solidFill>
              </a:rPr>
              <a:t>y juntará a sus enemigos; del oriente los sirios, y los filisteos del poniente; y a boca llena devorarán a Israel. Ni con todo eso ha cesado su furor, sino que todavía su mano está extendida. </a:t>
            </a:r>
          </a:p>
        </p:txBody>
      </p:sp>
      <p:sp>
        <p:nvSpPr>
          <p:cNvPr id="11" name="1 CuadroTexto">
            <a:extLst>
              <a:ext uri="{FF2B5EF4-FFF2-40B4-BE49-F238E27FC236}">
                <a16:creationId xmlns:a16="http://schemas.microsoft.com/office/drawing/2014/main" id="{5814AB81-0A5B-4F95-8086-A6B36167A6FB}"/>
              </a:ext>
            </a:extLst>
          </p:cNvPr>
          <p:cNvSpPr txBox="1"/>
          <p:nvPr/>
        </p:nvSpPr>
        <p:spPr>
          <a:xfrm>
            <a:off x="3557303" y="5316455"/>
            <a:ext cx="231743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2Pedro 3:9</a:t>
            </a:r>
          </a:p>
        </p:txBody>
      </p:sp>
      <p:sp>
        <p:nvSpPr>
          <p:cNvPr id="12" name="2 CuadroTexto">
            <a:extLst>
              <a:ext uri="{FF2B5EF4-FFF2-40B4-BE49-F238E27FC236}">
                <a16:creationId xmlns:a16="http://schemas.microsoft.com/office/drawing/2014/main" id="{25B83168-16EA-471F-8B14-8A43FFEA1FFE}"/>
              </a:ext>
            </a:extLst>
          </p:cNvPr>
          <p:cNvSpPr txBox="1"/>
          <p:nvPr/>
        </p:nvSpPr>
        <p:spPr>
          <a:xfrm>
            <a:off x="0" y="5877272"/>
            <a:ext cx="9144000" cy="946028"/>
          </a:xfrm>
          <a:prstGeom prst="rect">
            <a:avLst/>
          </a:prstGeom>
          <a:noFill/>
        </p:spPr>
        <p:txBody>
          <a:bodyPr wrap="square" rtlCol="0">
            <a:spAutoFit/>
          </a:bodyPr>
          <a:lstStyle/>
          <a:p>
            <a:pPr algn="ctr">
              <a:lnSpc>
                <a:spcPts val="2200"/>
              </a:lnSpc>
            </a:pPr>
            <a:r>
              <a:rPr lang="es-ES" sz="2300" dirty="0">
                <a:solidFill>
                  <a:schemeClr val="bg1">
                    <a:lumMod val="95000"/>
                  </a:schemeClr>
                </a:solidFill>
              </a:rPr>
              <a:t>El Señor no retarda su promesa, según algunos la tienen por tardanza, sino que </a:t>
            </a:r>
            <a:r>
              <a:rPr lang="es-ES" sz="2300" dirty="0">
                <a:solidFill>
                  <a:srgbClr val="FFFF00"/>
                </a:solidFill>
              </a:rPr>
              <a:t>es paciente para con nosotros, </a:t>
            </a:r>
            <a:r>
              <a:rPr lang="es-ES" sz="2300" dirty="0">
                <a:solidFill>
                  <a:schemeClr val="bg1">
                    <a:lumMod val="95000"/>
                  </a:schemeClr>
                </a:solidFill>
              </a:rPr>
              <a:t>no queriendo que ninguno perezca, sino que todos procedan al arrepentimiento. </a:t>
            </a:r>
          </a:p>
        </p:txBody>
      </p:sp>
    </p:spTree>
    <p:extLst>
      <p:ext uri="{BB962C8B-B14F-4D97-AF65-F5344CB8AC3E}">
        <p14:creationId xmlns:p14="http://schemas.microsoft.com/office/powerpoint/2010/main" val="899819435"/>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7"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5:4</a:t>
            </a:r>
          </a:p>
        </p:txBody>
      </p:sp>
      <p:sp>
        <p:nvSpPr>
          <p:cNvPr id="8" name="2 CuadroTexto"/>
          <p:cNvSpPr txBox="1"/>
          <p:nvPr/>
        </p:nvSpPr>
        <p:spPr>
          <a:xfrm>
            <a:off x="0" y="485864"/>
            <a:ext cx="9144000" cy="663900"/>
          </a:xfrm>
          <a:prstGeom prst="rect">
            <a:avLst/>
          </a:prstGeom>
          <a:noFill/>
        </p:spPr>
        <p:txBody>
          <a:bodyPr wrap="square" rtlCol="0">
            <a:spAutoFit/>
          </a:bodyPr>
          <a:lstStyle/>
          <a:p>
            <a:pPr algn="ctr">
              <a:lnSpc>
                <a:spcPts val="2200"/>
              </a:lnSpc>
            </a:pPr>
            <a:r>
              <a:rPr lang="es-ES" sz="2300" dirty="0">
                <a:solidFill>
                  <a:srgbClr val="FFFF00"/>
                </a:solidFill>
              </a:rPr>
              <a:t>¿Qué más se podía hacer a mi viña, que yo no haya hecho en ella? </a:t>
            </a:r>
            <a:r>
              <a:rPr lang="es-ES" sz="2300" dirty="0">
                <a:solidFill>
                  <a:schemeClr val="bg1">
                    <a:lumMod val="95000"/>
                  </a:schemeClr>
                </a:solidFill>
              </a:rPr>
              <a:t>¿Cómo, esperando yo que diese uvas, ha dado uvas silvestres?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683568" y="980728"/>
            <a:ext cx="31662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9:11, 12</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 y="1484784"/>
            <a:ext cx="4572000" cy="2074542"/>
          </a:xfrm>
          <a:prstGeom prst="rect">
            <a:avLst/>
          </a:prstGeom>
          <a:noFill/>
        </p:spPr>
        <p:txBody>
          <a:bodyPr wrap="square" rtlCol="0">
            <a:spAutoFit/>
          </a:bodyPr>
          <a:lstStyle/>
          <a:p>
            <a:pPr algn="ctr">
              <a:lnSpc>
                <a:spcPts val="2200"/>
              </a:lnSpc>
            </a:pPr>
            <a:r>
              <a:rPr lang="es-ES" sz="2300" dirty="0">
                <a:solidFill>
                  <a:srgbClr val="FFFF00"/>
                </a:solidFill>
              </a:rPr>
              <a:t>Pero Jehová levantará los enemigos de </a:t>
            </a:r>
            <a:r>
              <a:rPr lang="es-ES" sz="2300" dirty="0" err="1">
                <a:solidFill>
                  <a:srgbClr val="FFFF00"/>
                </a:solidFill>
              </a:rPr>
              <a:t>Rezín</a:t>
            </a:r>
            <a:r>
              <a:rPr lang="es-ES" sz="2300" dirty="0">
                <a:solidFill>
                  <a:srgbClr val="FFFF00"/>
                </a:solidFill>
              </a:rPr>
              <a:t> contra él</a:t>
            </a:r>
            <a:r>
              <a:rPr lang="es-ES" sz="2300" dirty="0">
                <a:solidFill>
                  <a:srgbClr val="00B0F0"/>
                </a:solidFill>
              </a:rPr>
              <a:t>, y juntará a sus enemigos; del oriente los sirios, y los filisteos del poniente;</a:t>
            </a:r>
            <a:r>
              <a:rPr lang="es-ES" sz="2300" dirty="0">
                <a:solidFill>
                  <a:schemeClr val="bg1">
                    <a:lumMod val="95000"/>
                  </a:schemeClr>
                </a:solidFill>
              </a:rPr>
              <a:t> y a boca llena devorarán a Israel. Ni con todo eso ha cesado su furor, sino que todavía su mano está extendida. </a:t>
            </a:r>
          </a:p>
        </p:txBody>
      </p:sp>
      <p:sp>
        <p:nvSpPr>
          <p:cNvPr id="11" name="1 CuadroTexto">
            <a:extLst>
              <a:ext uri="{FF2B5EF4-FFF2-40B4-BE49-F238E27FC236}">
                <a16:creationId xmlns:a16="http://schemas.microsoft.com/office/drawing/2014/main" id="{0445A1F5-AE5B-4D48-BA78-588C75A610F4}"/>
              </a:ext>
            </a:extLst>
          </p:cNvPr>
          <p:cNvSpPr txBox="1"/>
          <p:nvPr/>
        </p:nvSpPr>
        <p:spPr>
          <a:xfrm>
            <a:off x="3557303" y="5316455"/>
            <a:ext cx="231743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2Pedro 3:9</a:t>
            </a:r>
          </a:p>
        </p:txBody>
      </p:sp>
      <p:sp>
        <p:nvSpPr>
          <p:cNvPr id="12" name="2 CuadroTexto">
            <a:extLst>
              <a:ext uri="{FF2B5EF4-FFF2-40B4-BE49-F238E27FC236}">
                <a16:creationId xmlns:a16="http://schemas.microsoft.com/office/drawing/2014/main" id="{A4C5DED2-5DDA-4A16-8698-80D4C2310C28}"/>
              </a:ext>
            </a:extLst>
          </p:cNvPr>
          <p:cNvSpPr txBox="1"/>
          <p:nvPr/>
        </p:nvSpPr>
        <p:spPr>
          <a:xfrm>
            <a:off x="0" y="5877272"/>
            <a:ext cx="9144000" cy="946028"/>
          </a:xfrm>
          <a:prstGeom prst="rect">
            <a:avLst/>
          </a:prstGeom>
          <a:noFill/>
        </p:spPr>
        <p:txBody>
          <a:bodyPr wrap="square" rtlCol="0">
            <a:spAutoFit/>
          </a:bodyPr>
          <a:lstStyle/>
          <a:p>
            <a:pPr algn="ctr">
              <a:lnSpc>
                <a:spcPts val="2200"/>
              </a:lnSpc>
            </a:pPr>
            <a:r>
              <a:rPr lang="es-ES" sz="2300" dirty="0">
                <a:solidFill>
                  <a:schemeClr val="bg1">
                    <a:lumMod val="95000"/>
                  </a:schemeClr>
                </a:solidFill>
              </a:rPr>
              <a:t>El Señor no retarda su promesa, según algunos la tienen por tardanza, sino que </a:t>
            </a:r>
            <a:r>
              <a:rPr lang="es-ES" sz="2300" dirty="0">
                <a:solidFill>
                  <a:srgbClr val="FFFF00"/>
                </a:solidFill>
              </a:rPr>
              <a:t>es paciente para con nosotros, </a:t>
            </a:r>
            <a:r>
              <a:rPr lang="es-ES" sz="2300" dirty="0">
                <a:solidFill>
                  <a:schemeClr val="bg1">
                    <a:lumMod val="95000"/>
                  </a:schemeClr>
                </a:solidFill>
              </a:rPr>
              <a:t>no queriendo que ninguno perezca, sino que todos procedan al arrepentimiento. </a:t>
            </a:r>
          </a:p>
        </p:txBody>
      </p:sp>
    </p:spTree>
    <p:extLst>
      <p:ext uri="{BB962C8B-B14F-4D97-AF65-F5344CB8AC3E}">
        <p14:creationId xmlns:p14="http://schemas.microsoft.com/office/powerpoint/2010/main" val="854679973"/>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7"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5:4</a:t>
            </a:r>
          </a:p>
        </p:txBody>
      </p:sp>
      <p:sp>
        <p:nvSpPr>
          <p:cNvPr id="8" name="2 CuadroTexto"/>
          <p:cNvSpPr txBox="1"/>
          <p:nvPr/>
        </p:nvSpPr>
        <p:spPr>
          <a:xfrm>
            <a:off x="0" y="485864"/>
            <a:ext cx="9144000" cy="663900"/>
          </a:xfrm>
          <a:prstGeom prst="rect">
            <a:avLst/>
          </a:prstGeom>
          <a:noFill/>
        </p:spPr>
        <p:txBody>
          <a:bodyPr wrap="square" rtlCol="0">
            <a:spAutoFit/>
          </a:bodyPr>
          <a:lstStyle/>
          <a:p>
            <a:pPr algn="ctr">
              <a:lnSpc>
                <a:spcPts val="2200"/>
              </a:lnSpc>
            </a:pPr>
            <a:r>
              <a:rPr lang="es-ES" sz="2300" dirty="0">
                <a:solidFill>
                  <a:srgbClr val="FFFF00"/>
                </a:solidFill>
              </a:rPr>
              <a:t>¿Qué más se podía hacer a mi viña, que yo no haya hecho en ella? </a:t>
            </a:r>
            <a:r>
              <a:rPr lang="es-ES" sz="2300" dirty="0">
                <a:solidFill>
                  <a:schemeClr val="bg1">
                    <a:lumMod val="95000"/>
                  </a:schemeClr>
                </a:solidFill>
              </a:rPr>
              <a:t>¿Cómo, esperando yo que diese uvas, ha dado uvas silvestres?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683568" y="980728"/>
            <a:ext cx="31662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9:11, 12</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 y="1484784"/>
            <a:ext cx="4572000" cy="2074542"/>
          </a:xfrm>
          <a:prstGeom prst="rect">
            <a:avLst/>
          </a:prstGeom>
          <a:noFill/>
        </p:spPr>
        <p:txBody>
          <a:bodyPr wrap="square" rtlCol="0">
            <a:spAutoFit/>
          </a:bodyPr>
          <a:lstStyle/>
          <a:p>
            <a:pPr algn="ctr">
              <a:lnSpc>
                <a:spcPts val="2200"/>
              </a:lnSpc>
            </a:pPr>
            <a:r>
              <a:rPr lang="es-ES" sz="2300" dirty="0">
                <a:solidFill>
                  <a:srgbClr val="FFFF00"/>
                </a:solidFill>
              </a:rPr>
              <a:t>Pero Jehová levantará los enemigos de </a:t>
            </a:r>
            <a:r>
              <a:rPr lang="es-ES" sz="2300" dirty="0" err="1">
                <a:solidFill>
                  <a:srgbClr val="FFFF00"/>
                </a:solidFill>
              </a:rPr>
              <a:t>Rezín</a:t>
            </a:r>
            <a:r>
              <a:rPr lang="es-ES" sz="2300" dirty="0">
                <a:solidFill>
                  <a:srgbClr val="FFFF00"/>
                </a:solidFill>
              </a:rPr>
              <a:t> contra él</a:t>
            </a:r>
            <a:r>
              <a:rPr lang="es-ES" sz="2300" dirty="0">
                <a:solidFill>
                  <a:srgbClr val="00B0F0"/>
                </a:solidFill>
              </a:rPr>
              <a:t>, y juntará a sus enemigos; del oriente los sirios, y los filisteos del poniente;</a:t>
            </a:r>
            <a:r>
              <a:rPr lang="es-ES" sz="2300" dirty="0">
                <a:solidFill>
                  <a:schemeClr val="bg1">
                    <a:lumMod val="95000"/>
                  </a:schemeClr>
                </a:solidFill>
              </a:rPr>
              <a:t> </a:t>
            </a:r>
            <a:r>
              <a:rPr lang="es-ES" sz="2300" dirty="0">
                <a:solidFill>
                  <a:srgbClr val="FFFF00"/>
                </a:solidFill>
              </a:rPr>
              <a:t>y a boca llena devorarán a Israel. </a:t>
            </a:r>
            <a:r>
              <a:rPr lang="es-ES" sz="2300" dirty="0">
                <a:solidFill>
                  <a:schemeClr val="bg1">
                    <a:lumMod val="95000"/>
                  </a:schemeClr>
                </a:solidFill>
              </a:rPr>
              <a:t>Ni con todo eso ha cesado su furor, sino que todavía su mano está extendida. </a:t>
            </a:r>
          </a:p>
        </p:txBody>
      </p:sp>
      <p:sp>
        <p:nvSpPr>
          <p:cNvPr id="11" name="1 CuadroTexto">
            <a:extLst>
              <a:ext uri="{FF2B5EF4-FFF2-40B4-BE49-F238E27FC236}">
                <a16:creationId xmlns:a16="http://schemas.microsoft.com/office/drawing/2014/main" id="{40895D45-5200-448A-A9CE-EFF13749ACB6}"/>
              </a:ext>
            </a:extLst>
          </p:cNvPr>
          <p:cNvSpPr txBox="1"/>
          <p:nvPr/>
        </p:nvSpPr>
        <p:spPr>
          <a:xfrm>
            <a:off x="3557303" y="5316455"/>
            <a:ext cx="231743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2Pedro 3:9</a:t>
            </a:r>
          </a:p>
        </p:txBody>
      </p:sp>
      <p:sp>
        <p:nvSpPr>
          <p:cNvPr id="12" name="2 CuadroTexto">
            <a:extLst>
              <a:ext uri="{FF2B5EF4-FFF2-40B4-BE49-F238E27FC236}">
                <a16:creationId xmlns:a16="http://schemas.microsoft.com/office/drawing/2014/main" id="{7569706D-C9E2-4CEE-BB0E-E9F9630D42B7}"/>
              </a:ext>
            </a:extLst>
          </p:cNvPr>
          <p:cNvSpPr txBox="1"/>
          <p:nvPr/>
        </p:nvSpPr>
        <p:spPr>
          <a:xfrm>
            <a:off x="0" y="5877272"/>
            <a:ext cx="9144000" cy="946028"/>
          </a:xfrm>
          <a:prstGeom prst="rect">
            <a:avLst/>
          </a:prstGeom>
          <a:noFill/>
        </p:spPr>
        <p:txBody>
          <a:bodyPr wrap="square" rtlCol="0">
            <a:spAutoFit/>
          </a:bodyPr>
          <a:lstStyle/>
          <a:p>
            <a:pPr algn="ctr">
              <a:lnSpc>
                <a:spcPts val="2200"/>
              </a:lnSpc>
            </a:pPr>
            <a:r>
              <a:rPr lang="es-ES" sz="2300" dirty="0">
                <a:solidFill>
                  <a:schemeClr val="bg1">
                    <a:lumMod val="95000"/>
                  </a:schemeClr>
                </a:solidFill>
              </a:rPr>
              <a:t>El Señor no retarda su promesa, según algunos la tienen por tardanza, sino que </a:t>
            </a:r>
            <a:r>
              <a:rPr lang="es-ES" sz="2300" dirty="0">
                <a:solidFill>
                  <a:srgbClr val="FFFF00"/>
                </a:solidFill>
              </a:rPr>
              <a:t>es paciente para con nosotros, </a:t>
            </a:r>
            <a:r>
              <a:rPr lang="es-ES" sz="2300" dirty="0">
                <a:solidFill>
                  <a:schemeClr val="bg1">
                    <a:lumMod val="95000"/>
                  </a:schemeClr>
                </a:solidFill>
              </a:rPr>
              <a:t>no queriendo que ninguno perezca, sino que todos procedan al arrepentimiento. </a:t>
            </a:r>
          </a:p>
        </p:txBody>
      </p:sp>
    </p:spTree>
    <p:extLst>
      <p:ext uri="{BB962C8B-B14F-4D97-AF65-F5344CB8AC3E}">
        <p14:creationId xmlns:p14="http://schemas.microsoft.com/office/powerpoint/2010/main" val="3255726377"/>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7"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5:4</a:t>
            </a:r>
          </a:p>
        </p:txBody>
      </p:sp>
      <p:sp>
        <p:nvSpPr>
          <p:cNvPr id="8" name="2 CuadroTexto"/>
          <p:cNvSpPr txBox="1"/>
          <p:nvPr/>
        </p:nvSpPr>
        <p:spPr>
          <a:xfrm>
            <a:off x="0" y="485864"/>
            <a:ext cx="9144000" cy="663900"/>
          </a:xfrm>
          <a:prstGeom prst="rect">
            <a:avLst/>
          </a:prstGeom>
          <a:noFill/>
        </p:spPr>
        <p:txBody>
          <a:bodyPr wrap="square" rtlCol="0">
            <a:spAutoFit/>
          </a:bodyPr>
          <a:lstStyle/>
          <a:p>
            <a:pPr algn="ctr">
              <a:lnSpc>
                <a:spcPts val="2200"/>
              </a:lnSpc>
            </a:pPr>
            <a:r>
              <a:rPr lang="es-ES" sz="2300" dirty="0">
                <a:solidFill>
                  <a:srgbClr val="FFFF00"/>
                </a:solidFill>
              </a:rPr>
              <a:t>¿Qué más se podía hacer a mi viña, que yo no haya hecho en ella? </a:t>
            </a:r>
            <a:r>
              <a:rPr lang="es-ES" sz="2300" dirty="0">
                <a:solidFill>
                  <a:schemeClr val="bg1">
                    <a:lumMod val="95000"/>
                  </a:schemeClr>
                </a:solidFill>
              </a:rPr>
              <a:t>¿Cómo, esperando yo que diese uvas, ha dado uvas silvestres?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683568" y="980728"/>
            <a:ext cx="31662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9:11, 12</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 y="1484784"/>
            <a:ext cx="4572000" cy="2074542"/>
          </a:xfrm>
          <a:prstGeom prst="rect">
            <a:avLst/>
          </a:prstGeom>
          <a:noFill/>
        </p:spPr>
        <p:txBody>
          <a:bodyPr wrap="square" rtlCol="0">
            <a:spAutoFit/>
          </a:bodyPr>
          <a:lstStyle/>
          <a:p>
            <a:pPr algn="ctr">
              <a:lnSpc>
                <a:spcPts val="2200"/>
              </a:lnSpc>
            </a:pPr>
            <a:r>
              <a:rPr lang="es-ES" sz="2300" dirty="0">
                <a:solidFill>
                  <a:srgbClr val="FFFF00"/>
                </a:solidFill>
              </a:rPr>
              <a:t>Pero Jehová levantará los enemigos de </a:t>
            </a:r>
            <a:r>
              <a:rPr lang="es-ES" sz="2300" dirty="0" err="1">
                <a:solidFill>
                  <a:srgbClr val="FFFF00"/>
                </a:solidFill>
              </a:rPr>
              <a:t>Rezín</a:t>
            </a:r>
            <a:r>
              <a:rPr lang="es-ES" sz="2300" dirty="0">
                <a:solidFill>
                  <a:srgbClr val="FFFF00"/>
                </a:solidFill>
              </a:rPr>
              <a:t> contra él</a:t>
            </a:r>
            <a:r>
              <a:rPr lang="es-ES" sz="2300" dirty="0">
                <a:solidFill>
                  <a:srgbClr val="00B0F0"/>
                </a:solidFill>
              </a:rPr>
              <a:t>, y juntará a sus enemigos; del oriente los sirios, y los filisteos del poniente;</a:t>
            </a:r>
            <a:r>
              <a:rPr lang="es-ES" sz="2300" dirty="0">
                <a:solidFill>
                  <a:schemeClr val="bg1">
                    <a:lumMod val="95000"/>
                  </a:schemeClr>
                </a:solidFill>
              </a:rPr>
              <a:t> </a:t>
            </a:r>
            <a:r>
              <a:rPr lang="es-ES" sz="2300" dirty="0">
                <a:solidFill>
                  <a:srgbClr val="FFFF00"/>
                </a:solidFill>
              </a:rPr>
              <a:t>y a boca llena devorarán a Israel. </a:t>
            </a:r>
            <a:r>
              <a:rPr lang="es-ES" sz="2300" dirty="0">
                <a:solidFill>
                  <a:srgbClr val="00B0F0"/>
                </a:solidFill>
              </a:rPr>
              <a:t>Ni con todo eso ha cesado su furor, sino que todavía su mano está extendida. </a:t>
            </a:r>
          </a:p>
        </p:txBody>
      </p:sp>
      <p:sp>
        <p:nvSpPr>
          <p:cNvPr id="11" name="1 CuadroTexto">
            <a:extLst>
              <a:ext uri="{FF2B5EF4-FFF2-40B4-BE49-F238E27FC236}">
                <a16:creationId xmlns:a16="http://schemas.microsoft.com/office/drawing/2014/main" id="{BD9D204F-6525-470C-9C77-9395ACBBE46B}"/>
              </a:ext>
            </a:extLst>
          </p:cNvPr>
          <p:cNvSpPr txBox="1"/>
          <p:nvPr/>
        </p:nvSpPr>
        <p:spPr>
          <a:xfrm>
            <a:off x="1042639" y="3492297"/>
            <a:ext cx="244810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9:13</a:t>
            </a:r>
          </a:p>
        </p:txBody>
      </p:sp>
      <p:sp>
        <p:nvSpPr>
          <p:cNvPr id="12" name="2 CuadroTexto">
            <a:extLst>
              <a:ext uri="{FF2B5EF4-FFF2-40B4-BE49-F238E27FC236}">
                <a16:creationId xmlns:a16="http://schemas.microsoft.com/office/drawing/2014/main" id="{69BB5F3D-BD59-4AC9-8C1B-E212146DBADF}"/>
              </a:ext>
            </a:extLst>
          </p:cNvPr>
          <p:cNvSpPr txBox="1"/>
          <p:nvPr/>
        </p:nvSpPr>
        <p:spPr>
          <a:xfrm>
            <a:off x="288033" y="4021626"/>
            <a:ext cx="3995936" cy="946028"/>
          </a:xfrm>
          <a:prstGeom prst="rect">
            <a:avLst/>
          </a:prstGeom>
          <a:noFill/>
        </p:spPr>
        <p:txBody>
          <a:bodyPr wrap="square" rtlCol="0">
            <a:spAutoFit/>
          </a:bodyPr>
          <a:lstStyle/>
          <a:p>
            <a:pPr algn="ctr">
              <a:lnSpc>
                <a:spcPts val="2200"/>
              </a:lnSpc>
            </a:pPr>
            <a:r>
              <a:rPr lang="es-ES" sz="2300" dirty="0">
                <a:solidFill>
                  <a:schemeClr val="bg1">
                    <a:lumMod val="95000"/>
                  </a:schemeClr>
                </a:solidFill>
              </a:rPr>
              <a:t>Pero el pueblo no se convirtió al que lo castigaba, ni buscó a Jehová de los ejércitos. </a:t>
            </a:r>
          </a:p>
        </p:txBody>
      </p:sp>
      <p:sp>
        <p:nvSpPr>
          <p:cNvPr id="14" name="1 CuadroTexto">
            <a:extLst>
              <a:ext uri="{FF2B5EF4-FFF2-40B4-BE49-F238E27FC236}">
                <a16:creationId xmlns:a16="http://schemas.microsoft.com/office/drawing/2014/main" id="{D603893F-4E40-4CAF-BDE2-4C18CE3BA454}"/>
              </a:ext>
            </a:extLst>
          </p:cNvPr>
          <p:cNvSpPr txBox="1"/>
          <p:nvPr/>
        </p:nvSpPr>
        <p:spPr>
          <a:xfrm>
            <a:off x="3557303" y="5316455"/>
            <a:ext cx="231743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2Pedro 3:9</a:t>
            </a:r>
          </a:p>
        </p:txBody>
      </p:sp>
      <p:sp>
        <p:nvSpPr>
          <p:cNvPr id="17" name="2 CuadroTexto">
            <a:extLst>
              <a:ext uri="{FF2B5EF4-FFF2-40B4-BE49-F238E27FC236}">
                <a16:creationId xmlns:a16="http://schemas.microsoft.com/office/drawing/2014/main" id="{7750D29C-EA3C-47E5-B38F-389CC293ED4E}"/>
              </a:ext>
            </a:extLst>
          </p:cNvPr>
          <p:cNvSpPr txBox="1"/>
          <p:nvPr/>
        </p:nvSpPr>
        <p:spPr>
          <a:xfrm>
            <a:off x="0" y="5877272"/>
            <a:ext cx="9144000" cy="946028"/>
          </a:xfrm>
          <a:prstGeom prst="rect">
            <a:avLst/>
          </a:prstGeom>
          <a:noFill/>
        </p:spPr>
        <p:txBody>
          <a:bodyPr wrap="square" rtlCol="0">
            <a:spAutoFit/>
          </a:bodyPr>
          <a:lstStyle/>
          <a:p>
            <a:pPr algn="ctr">
              <a:lnSpc>
                <a:spcPts val="2200"/>
              </a:lnSpc>
            </a:pPr>
            <a:r>
              <a:rPr lang="es-ES" sz="2300" dirty="0">
                <a:solidFill>
                  <a:schemeClr val="bg1">
                    <a:lumMod val="95000"/>
                  </a:schemeClr>
                </a:solidFill>
              </a:rPr>
              <a:t>El Señor no retarda su promesa, según algunos la tienen por tardanza, sino que </a:t>
            </a:r>
            <a:r>
              <a:rPr lang="es-ES" sz="2300" dirty="0">
                <a:solidFill>
                  <a:srgbClr val="FFFF00"/>
                </a:solidFill>
              </a:rPr>
              <a:t>es paciente para con nosotros, </a:t>
            </a:r>
            <a:r>
              <a:rPr lang="es-ES" sz="2300" dirty="0">
                <a:solidFill>
                  <a:schemeClr val="bg1">
                    <a:lumMod val="95000"/>
                  </a:schemeClr>
                </a:solidFill>
              </a:rPr>
              <a:t>no queriendo que ninguno perezca, sino que todos procedan al arrepentimiento. </a:t>
            </a:r>
          </a:p>
        </p:txBody>
      </p:sp>
    </p:spTree>
    <p:extLst>
      <p:ext uri="{BB962C8B-B14F-4D97-AF65-F5344CB8AC3E}">
        <p14:creationId xmlns:p14="http://schemas.microsoft.com/office/powerpoint/2010/main" val="31320808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7"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5:4</a:t>
            </a:r>
          </a:p>
        </p:txBody>
      </p:sp>
      <p:sp>
        <p:nvSpPr>
          <p:cNvPr id="8" name="2 CuadroTexto"/>
          <p:cNvSpPr txBox="1"/>
          <p:nvPr/>
        </p:nvSpPr>
        <p:spPr>
          <a:xfrm>
            <a:off x="0" y="485864"/>
            <a:ext cx="9144000" cy="663900"/>
          </a:xfrm>
          <a:prstGeom prst="rect">
            <a:avLst/>
          </a:prstGeom>
          <a:noFill/>
        </p:spPr>
        <p:txBody>
          <a:bodyPr wrap="square" rtlCol="0">
            <a:spAutoFit/>
          </a:bodyPr>
          <a:lstStyle/>
          <a:p>
            <a:pPr algn="ctr">
              <a:lnSpc>
                <a:spcPts val="2200"/>
              </a:lnSpc>
            </a:pPr>
            <a:r>
              <a:rPr lang="es-ES" sz="2300" dirty="0">
                <a:solidFill>
                  <a:srgbClr val="FFFF00"/>
                </a:solidFill>
              </a:rPr>
              <a:t>¿Qué más se podía hacer a mi viña, que yo no haya hecho en ella? </a:t>
            </a:r>
            <a:r>
              <a:rPr lang="es-ES" sz="2300" dirty="0">
                <a:solidFill>
                  <a:schemeClr val="bg1">
                    <a:lumMod val="95000"/>
                  </a:schemeClr>
                </a:solidFill>
              </a:rPr>
              <a:t>¿Cómo, esperando yo que diese uvas, ha dado uvas silvestres?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683568" y="980728"/>
            <a:ext cx="31662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9:11, 12</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 y="1484784"/>
            <a:ext cx="4572000" cy="2074542"/>
          </a:xfrm>
          <a:prstGeom prst="rect">
            <a:avLst/>
          </a:prstGeom>
          <a:noFill/>
        </p:spPr>
        <p:txBody>
          <a:bodyPr wrap="square" rtlCol="0">
            <a:spAutoFit/>
          </a:bodyPr>
          <a:lstStyle/>
          <a:p>
            <a:pPr algn="ctr">
              <a:lnSpc>
                <a:spcPts val="2200"/>
              </a:lnSpc>
            </a:pPr>
            <a:r>
              <a:rPr lang="es-ES" sz="2300" dirty="0">
                <a:solidFill>
                  <a:srgbClr val="FFFF00"/>
                </a:solidFill>
              </a:rPr>
              <a:t>Pero Jehová levantará los enemigos de </a:t>
            </a:r>
            <a:r>
              <a:rPr lang="es-ES" sz="2300" dirty="0" err="1">
                <a:solidFill>
                  <a:srgbClr val="FFFF00"/>
                </a:solidFill>
              </a:rPr>
              <a:t>Rezín</a:t>
            </a:r>
            <a:r>
              <a:rPr lang="es-ES" sz="2300" dirty="0">
                <a:solidFill>
                  <a:srgbClr val="FFFF00"/>
                </a:solidFill>
              </a:rPr>
              <a:t> contra él</a:t>
            </a:r>
            <a:r>
              <a:rPr lang="es-ES" sz="2300" dirty="0">
                <a:solidFill>
                  <a:srgbClr val="00B0F0"/>
                </a:solidFill>
              </a:rPr>
              <a:t>, y juntará a sus enemigos; del oriente los sirios, y los filisteos del poniente;</a:t>
            </a:r>
            <a:r>
              <a:rPr lang="es-ES" sz="2300" dirty="0">
                <a:solidFill>
                  <a:schemeClr val="bg1">
                    <a:lumMod val="95000"/>
                  </a:schemeClr>
                </a:solidFill>
              </a:rPr>
              <a:t> </a:t>
            </a:r>
            <a:r>
              <a:rPr lang="es-ES" sz="2300" dirty="0">
                <a:solidFill>
                  <a:srgbClr val="FFFF00"/>
                </a:solidFill>
              </a:rPr>
              <a:t>y a boca llena devorarán a Israel. </a:t>
            </a:r>
            <a:r>
              <a:rPr lang="es-ES" sz="2300" dirty="0">
                <a:solidFill>
                  <a:srgbClr val="00B0F0"/>
                </a:solidFill>
              </a:rPr>
              <a:t>Ni con todo eso ha cesado su furor, sino que todavía su mano está extendida. </a:t>
            </a:r>
          </a:p>
        </p:txBody>
      </p:sp>
      <p:sp>
        <p:nvSpPr>
          <p:cNvPr id="11" name="1 CuadroTexto">
            <a:extLst>
              <a:ext uri="{FF2B5EF4-FFF2-40B4-BE49-F238E27FC236}">
                <a16:creationId xmlns:a16="http://schemas.microsoft.com/office/drawing/2014/main" id="{BD9D204F-6525-470C-9C77-9395ACBBE46B}"/>
              </a:ext>
            </a:extLst>
          </p:cNvPr>
          <p:cNvSpPr txBox="1"/>
          <p:nvPr/>
        </p:nvSpPr>
        <p:spPr>
          <a:xfrm>
            <a:off x="1042639" y="3492297"/>
            <a:ext cx="244810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9:13</a:t>
            </a:r>
          </a:p>
        </p:txBody>
      </p:sp>
      <p:sp>
        <p:nvSpPr>
          <p:cNvPr id="12" name="2 CuadroTexto">
            <a:extLst>
              <a:ext uri="{FF2B5EF4-FFF2-40B4-BE49-F238E27FC236}">
                <a16:creationId xmlns:a16="http://schemas.microsoft.com/office/drawing/2014/main" id="{69BB5F3D-BD59-4AC9-8C1B-E212146DBADF}"/>
              </a:ext>
            </a:extLst>
          </p:cNvPr>
          <p:cNvSpPr txBox="1"/>
          <p:nvPr/>
        </p:nvSpPr>
        <p:spPr>
          <a:xfrm>
            <a:off x="288033" y="4021626"/>
            <a:ext cx="3995936" cy="946028"/>
          </a:xfrm>
          <a:prstGeom prst="rect">
            <a:avLst/>
          </a:prstGeom>
          <a:noFill/>
        </p:spPr>
        <p:txBody>
          <a:bodyPr wrap="square" rtlCol="0">
            <a:spAutoFit/>
          </a:bodyPr>
          <a:lstStyle/>
          <a:p>
            <a:pPr algn="ctr">
              <a:lnSpc>
                <a:spcPts val="2200"/>
              </a:lnSpc>
            </a:pPr>
            <a:r>
              <a:rPr lang="es-ES" sz="2300" dirty="0">
                <a:solidFill>
                  <a:srgbClr val="FFFF00"/>
                </a:solidFill>
              </a:rPr>
              <a:t>Pero el pueblo no se convirtió al que lo castigaba,</a:t>
            </a:r>
            <a:r>
              <a:rPr lang="es-ES" sz="2300" dirty="0">
                <a:solidFill>
                  <a:schemeClr val="bg1">
                    <a:lumMod val="95000"/>
                  </a:schemeClr>
                </a:solidFill>
              </a:rPr>
              <a:t> ni buscó a Jehová de los ejércitos. </a:t>
            </a:r>
          </a:p>
        </p:txBody>
      </p:sp>
      <p:sp>
        <p:nvSpPr>
          <p:cNvPr id="14" name="1 CuadroTexto">
            <a:extLst>
              <a:ext uri="{FF2B5EF4-FFF2-40B4-BE49-F238E27FC236}">
                <a16:creationId xmlns:a16="http://schemas.microsoft.com/office/drawing/2014/main" id="{CCC28D2B-A026-409B-812C-70BFE68C92A0}"/>
              </a:ext>
            </a:extLst>
          </p:cNvPr>
          <p:cNvSpPr txBox="1"/>
          <p:nvPr/>
        </p:nvSpPr>
        <p:spPr>
          <a:xfrm>
            <a:off x="3557303" y="5316455"/>
            <a:ext cx="231743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2Pedro 3:9</a:t>
            </a:r>
          </a:p>
        </p:txBody>
      </p:sp>
      <p:sp>
        <p:nvSpPr>
          <p:cNvPr id="17" name="2 CuadroTexto">
            <a:extLst>
              <a:ext uri="{FF2B5EF4-FFF2-40B4-BE49-F238E27FC236}">
                <a16:creationId xmlns:a16="http://schemas.microsoft.com/office/drawing/2014/main" id="{A04B39D5-91F7-499C-8A8E-7F0913D02944}"/>
              </a:ext>
            </a:extLst>
          </p:cNvPr>
          <p:cNvSpPr txBox="1"/>
          <p:nvPr/>
        </p:nvSpPr>
        <p:spPr>
          <a:xfrm>
            <a:off x="0" y="5877272"/>
            <a:ext cx="9144000" cy="946028"/>
          </a:xfrm>
          <a:prstGeom prst="rect">
            <a:avLst/>
          </a:prstGeom>
          <a:noFill/>
        </p:spPr>
        <p:txBody>
          <a:bodyPr wrap="square" rtlCol="0">
            <a:spAutoFit/>
          </a:bodyPr>
          <a:lstStyle/>
          <a:p>
            <a:pPr algn="ctr">
              <a:lnSpc>
                <a:spcPts val="2200"/>
              </a:lnSpc>
            </a:pPr>
            <a:r>
              <a:rPr lang="es-ES" sz="2300" dirty="0">
                <a:solidFill>
                  <a:schemeClr val="bg1">
                    <a:lumMod val="95000"/>
                  </a:schemeClr>
                </a:solidFill>
              </a:rPr>
              <a:t>El Señor no retarda su promesa, según algunos la tienen por tardanza, sino que </a:t>
            </a:r>
            <a:r>
              <a:rPr lang="es-ES" sz="2300" dirty="0">
                <a:solidFill>
                  <a:srgbClr val="FFFF00"/>
                </a:solidFill>
              </a:rPr>
              <a:t>es paciente para con nosotros, </a:t>
            </a:r>
            <a:r>
              <a:rPr lang="es-ES" sz="2300" dirty="0">
                <a:solidFill>
                  <a:schemeClr val="bg1">
                    <a:lumMod val="95000"/>
                  </a:schemeClr>
                </a:solidFill>
              </a:rPr>
              <a:t>no queriendo que ninguno perezca, sino que todos procedan al arrepentimiento. </a:t>
            </a:r>
          </a:p>
        </p:txBody>
      </p:sp>
    </p:spTree>
    <p:extLst>
      <p:ext uri="{BB962C8B-B14F-4D97-AF65-F5344CB8AC3E}">
        <p14:creationId xmlns:p14="http://schemas.microsoft.com/office/powerpoint/2010/main" val="437729065"/>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7"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5:4</a:t>
            </a:r>
          </a:p>
        </p:txBody>
      </p:sp>
      <p:sp>
        <p:nvSpPr>
          <p:cNvPr id="8" name="2 CuadroTexto"/>
          <p:cNvSpPr txBox="1"/>
          <p:nvPr/>
        </p:nvSpPr>
        <p:spPr>
          <a:xfrm>
            <a:off x="0" y="485864"/>
            <a:ext cx="9144000" cy="663900"/>
          </a:xfrm>
          <a:prstGeom prst="rect">
            <a:avLst/>
          </a:prstGeom>
          <a:noFill/>
        </p:spPr>
        <p:txBody>
          <a:bodyPr wrap="square" rtlCol="0">
            <a:spAutoFit/>
          </a:bodyPr>
          <a:lstStyle/>
          <a:p>
            <a:pPr algn="ctr">
              <a:lnSpc>
                <a:spcPts val="2200"/>
              </a:lnSpc>
            </a:pPr>
            <a:r>
              <a:rPr lang="es-ES" sz="2300" dirty="0">
                <a:solidFill>
                  <a:srgbClr val="FFFF00"/>
                </a:solidFill>
              </a:rPr>
              <a:t>¿Qué más se podía hacer a mi viña, que yo no haya hecho en ella? </a:t>
            </a:r>
            <a:r>
              <a:rPr lang="es-ES" sz="2300" dirty="0">
                <a:solidFill>
                  <a:schemeClr val="bg1">
                    <a:lumMod val="95000"/>
                  </a:schemeClr>
                </a:solidFill>
              </a:rPr>
              <a:t>¿Cómo, esperando yo que diese uvas, ha dado uvas silvestres?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683568" y="980728"/>
            <a:ext cx="31662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9:11, 12</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 y="1484784"/>
            <a:ext cx="4572000" cy="2074542"/>
          </a:xfrm>
          <a:prstGeom prst="rect">
            <a:avLst/>
          </a:prstGeom>
          <a:noFill/>
        </p:spPr>
        <p:txBody>
          <a:bodyPr wrap="square" rtlCol="0">
            <a:spAutoFit/>
          </a:bodyPr>
          <a:lstStyle/>
          <a:p>
            <a:pPr algn="ctr">
              <a:lnSpc>
                <a:spcPts val="2200"/>
              </a:lnSpc>
            </a:pPr>
            <a:r>
              <a:rPr lang="es-ES" sz="2300" dirty="0">
                <a:solidFill>
                  <a:srgbClr val="FFFF00"/>
                </a:solidFill>
              </a:rPr>
              <a:t>Pero Jehová levantará los enemigos de </a:t>
            </a:r>
            <a:r>
              <a:rPr lang="es-ES" sz="2300" dirty="0" err="1">
                <a:solidFill>
                  <a:srgbClr val="FFFF00"/>
                </a:solidFill>
              </a:rPr>
              <a:t>Rezín</a:t>
            </a:r>
            <a:r>
              <a:rPr lang="es-ES" sz="2300" dirty="0">
                <a:solidFill>
                  <a:srgbClr val="FFFF00"/>
                </a:solidFill>
              </a:rPr>
              <a:t> contra él</a:t>
            </a:r>
            <a:r>
              <a:rPr lang="es-ES" sz="2300" dirty="0">
                <a:solidFill>
                  <a:srgbClr val="00B0F0"/>
                </a:solidFill>
              </a:rPr>
              <a:t>, y juntará a sus enemigos; del oriente los sirios, y los filisteos del poniente;</a:t>
            </a:r>
            <a:r>
              <a:rPr lang="es-ES" sz="2300" dirty="0">
                <a:solidFill>
                  <a:schemeClr val="bg1">
                    <a:lumMod val="95000"/>
                  </a:schemeClr>
                </a:solidFill>
              </a:rPr>
              <a:t> </a:t>
            </a:r>
            <a:r>
              <a:rPr lang="es-ES" sz="2300" dirty="0">
                <a:solidFill>
                  <a:srgbClr val="FFFF00"/>
                </a:solidFill>
              </a:rPr>
              <a:t>y a boca llena devorarán a Israel. </a:t>
            </a:r>
            <a:r>
              <a:rPr lang="es-ES" sz="2300" dirty="0">
                <a:solidFill>
                  <a:srgbClr val="00B0F0"/>
                </a:solidFill>
              </a:rPr>
              <a:t>Ni con todo eso ha cesado su furor, sino que todavía su mano está extendida. </a:t>
            </a:r>
          </a:p>
        </p:txBody>
      </p:sp>
      <p:sp>
        <p:nvSpPr>
          <p:cNvPr id="11" name="1 CuadroTexto">
            <a:extLst>
              <a:ext uri="{FF2B5EF4-FFF2-40B4-BE49-F238E27FC236}">
                <a16:creationId xmlns:a16="http://schemas.microsoft.com/office/drawing/2014/main" id="{BD9D204F-6525-470C-9C77-9395ACBBE46B}"/>
              </a:ext>
            </a:extLst>
          </p:cNvPr>
          <p:cNvSpPr txBox="1"/>
          <p:nvPr/>
        </p:nvSpPr>
        <p:spPr>
          <a:xfrm>
            <a:off x="1042639" y="3492297"/>
            <a:ext cx="244810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9:13</a:t>
            </a:r>
          </a:p>
        </p:txBody>
      </p:sp>
      <p:sp>
        <p:nvSpPr>
          <p:cNvPr id="12" name="2 CuadroTexto">
            <a:extLst>
              <a:ext uri="{FF2B5EF4-FFF2-40B4-BE49-F238E27FC236}">
                <a16:creationId xmlns:a16="http://schemas.microsoft.com/office/drawing/2014/main" id="{69BB5F3D-BD59-4AC9-8C1B-E212146DBADF}"/>
              </a:ext>
            </a:extLst>
          </p:cNvPr>
          <p:cNvSpPr txBox="1"/>
          <p:nvPr/>
        </p:nvSpPr>
        <p:spPr>
          <a:xfrm>
            <a:off x="288033" y="4021626"/>
            <a:ext cx="3995936" cy="946028"/>
          </a:xfrm>
          <a:prstGeom prst="rect">
            <a:avLst/>
          </a:prstGeom>
          <a:noFill/>
        </p:spPr>
        <p:txBody>
          <a:bodyPr wrap="square" rtlCol="0">
            <a:spAutoFit/>
          </a:bodyPr>
          <a:lstStyle/>
          <a:p>
            <a:pPr algn="ctr">
              <a:lnSpc>
                <a:spcPts val="2200"/>
              </a:lnSpc>
            </a:pPr>
            <a:r>
              <a:rPr lang="es-ES" sz="2300" dirty="0">
                <a:solidFill>
                  <a:srgbClr val="FFFF00"/>
                </a:solidFill>
              </a:rPr>
              <a:t>Pero el pueblo no se convirtió al que lo castigaba,</a:t>
            </a:r>
            <a:r>
              <a:rPr lang="es-ES" sz="2300" dirty="0">
                <a:solidFill>
                  <a:schemeClr val="bg1">
                    <a:lumMod val="95000"/>
                  </a:schemeClr>
                </a:solidFill>
              </a:rPr>
              <a:t> </a:t>
            </a:r>
            <a:r>
              <a:rPr lang="es-ES" sz="2300" dirty="0">
                <a:solidFill>
                  <a:srgbClr val="00B0F0"/>
                </a:solidFill>
              </a:rPr>
              <a:t>ni buscó a Jehová de los ejércitos. </a:t>
            </a:r>
          </a:p>
        </p:txBody>
      </p:sp>
      <p:sp>
        <p:nvSpPr>
          <p:cNvPr id="14" name="1 CuadroTexto">
            <a:extLst>
              <a:ext uri="{FF2B5EF4-FFF2-40B4-BE49-F238E27FC236}">
                <a16:creationId xmlns:a16="http://schemas.microsoft.com/office/drawing/2014/main" id="{3C4ABDF0-DA68-416B-ADB6-0C2E50303F68}"/>
              </a:ext>
            </a:extLst>
          </p:cNvPr>
          <p:cNvSpPr txBox="1"/>
          <p:nvPr/>
        </p:nvSpPr>
        <p:spPr>
          <a:xfrm>
            <a:off x="5609845" y="980728"/>
            <a:ext cx="29225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10:5, 6</a:t>
            </a:r>
          </a:p>
        </p:txBody>
      </p:sp>
      <p:sp>
        <p:nvSpPr>
          <p:cNvPr id="17" name="2 CuadroTexto">
            <a:extLst>
              <a:ext uri="{FF2B5EF4-FFF2-40B4-BE49-F238E27FC236}">
                <a16:creationId xmlns:a16="http://schemas.microsoft.com/office/drawing/2014/main" id="{D4FDE956-31DF-44AA-945A-7E58FB494131}"/>
              </a:ext>
            </a:extLst>
          </p:cNvPr>
          <p:cNvSpPr txBox="1"/>
          <p:nvPr/>
        </p:nvSpPr>
        <p:spPr>
          <a:xfrm>
            <a:off x="5038575" y="1510057"/>
            <a:ext cx="4069929" cy="2356671"/>
          </a:xfrm>
          <a:prstGeom prst="rect">
            <a:avLst/>
          </a:prstGeom>
          <a:noFill/>
        </p:spPr>
        <p:txBody>
          <a:bodyPr wrap="square" rtlCol="0">
            <a:spAutoFit/>
          </a:bodyPr>
          <a:lstStyle/>
          <a:p>
            <a:pPr algn="ctr">
              <a:lnSpc>
                <a:spcPts val="2200"/>
              </a:lnSpc>
            </a:pPr>
            <a:r>
              <a:rPr lang="es-ES" sz="2300" dirty="0">
                <a:solidFill>
                  <a:schemeClr val="bg1"/>
                </a:solidFill>
              </a:rPr>
              <a:t>Oh Asiria, vara y báculo de mi furor, en su mano he puesto mi ira. Le mandaré contra una nación pérfida, y sobre el pueblo de mi ira le enviaré, para que quite despojos, y arrebate presa, y lo ponga para ser hollado como lodo de las calles.</a:t>
            </a:r>
          </a:p>
        </p:txBody>
      </p:sp>
      <p:sp>
        <p:nvSpPr>
          <p:cNvPr id="19" name="1 CuadroTexto">
            <a:extLst>
              <a:ext uri="{FF2B5EF4-FFF2-40B4-BE49-F238E27FC236}">
                <a16:creationId xmlns:a16="http://schemas.microsoft.com/office/drawing/2014/main" id="{02E0FC45-B91D-4272-8EB2-DEB450A553B6}"/>
              </a:ext>
            </a:extLst>
          </p:cNvPr>
          <p:cNvSpPr txBox="1"/>
          <p:nvPr/>
        </p:nvSpPr>
        <p:spPr>
          <a:xfrm>
            <a:off x="3557303" y="5316455"/>
            <a:ext cx="231743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2Pedro 3:9</a:t>
            </a:r>
          </a:p>
        </p:txBody>
      </p:sp>
      <p:sp>
        <p:nvSpPr>
          <p:cNvPr id="20" name="2 CuadroTexto">
            <a:extLst>
              <a:ext uri="{FF2B5EF4-FFF2-40B4-BE49-F238E27FC236}">
                <a16:creationId xmlns:a16="http://schemas.microsoft.com/office/drawing/2014/main" id="{E1543FD3-785B-4EEC-9882-F22D2B97DCF1}"/>
              </a:ext>
            </a:extLst>
          </p:cNvPr>
          <p:cNvSpPr txBox="1"/>
          <p:nvPr/>
        </p:nvSpPr>
        <p:spPr>
          <a:xfrm>
            <a:off x="0" y="5877272"/>
            <a:ext cx="9144000" cy="946028"/>
          </a:xfrm>
          <a:prstGeom prst="rect">
            <a:avLst/>
          </a:prstGeom>
          <a:noFill/>
        </p:spPr>
        <p:txBody>
          <a:bodyPr wrap="square" rtlCol="0">
            <a:spAutoFit/>
          </a:bodyPr>
          <a:lstStyle/>
          <a:p>
            <a:pPr algn="ctr">
              <a:lnSpc>
                <a:spcPts val="2200"/>
              </a:lnSpc>
            </a:pPr>
            <a:r>
              <a:rPr lang="es-ES" sz="2300" dirty="0">
                <a:solidFill>
                  <a:schemeClr val="bg1">
                    <a:lumMod val="95000"/>
                  </a:schemeClr>
                </a:solidFill>
              </a:rPr>
              <a:t>El Señor no retarda su promesa, según algunos la tienen por tardanza, sino que </a:t>
            </a:r>
            <a:r>
              <a:rPr lang="es-ES" sz="2300" dirty="0">
                <a:solidFill>
                  <a:srgbClr val="FFFF00"/>
                </a:solidFill>
              </a:rPr>
              <a:t>es paciente para con nosotros, </a:t>
            </a:r>
            <a:r>
              <a:rPr lang="es-ES" sz="2300" dirty="0">
                <a:solidFill>
                  <a:schemeClr val="bg1">
                    <a:lumMod val="95000"/>
                  </a:schemeClr>
                </a:solidFill>
              </a:rPr>
              <a:t>no queriendo que ninguno perezca, sino que todos procedan al arrepentimiento. </a:t>
            </a:r>
          </a:p>
        </p:txBody>
      </p:sp>
    </p:spTree>
    <p:extLst>
      <p:ext uri="{BB962C8B-B14F-4D97-AF65-F5344CB8AC3E}">
        <p14:creationId xmlns:p14="http://schemas.microsoft.com/office/powerpoint/2010/main" val="41997020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7"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5:4</a:t>
            </a:r>
          </a:p>
        </p:txBody>
      </p:sp>
      <p:sp>
        <p:nvSpPr>
          <p:cNvPr id="8" name="2 CuadroTexto"/>
          <p:cNvSpPr txBox="1"/>
          <p:nvPr/>
        </p:nvSpPr>
        <p:spPr>
          <a:xfrm>
            <a:off x="0" y="485864"/>
            <a:ext cx="9144000" cy="663900"/>
          </a:xfrm>
          <a:prstGeom prst="rect">
            <a:avLst/>
          </a:prstGeom>
          <a:noFill/>
        </p:spPr>
        <p:txBody>
          <a:bodyPr wrap="square" rtlCol="0">
            <a:spAutoFit/>
          </a:bodyPr>
          <a:lstStyle/>
          <a:p>
            <a:pPr algn="ctr">
              <a:lnSpc>
                <a:spcPts val="2200"/>
              </a:lnSpc>
            </a:pPr>
            <a:r>
              <a:rPr lang="es-ES" sz="2300" dirty="0">
                <a:solidFill>
                  <a:srgbClr val="FFFF00"/>
                </a:solidFill>
              </a:rPr>
              <a:t>¿Qué más se podía hacer a mi viña, que yo no haya hecho en ella? </a:t>
            </a:r>
            <a:r>
              <a:rPr lang="es-ES" sz="2300" dirty="0">
                <a:solidFill>
                  <a:schemeClr val="bg1">
                    <a:lumMod val="95000"/>
                  </a:schemeClr>
                </a:solidFill>
              </a:rPr>
              <a:t>¿Cómo, esperando yo que diese uvas, ha dado uvas silvestres?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683568" y="980728"/>
            <a:ext cx="31662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9:11, 12</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 y="1484784"/>
            <a:ext cx="4572000" cy="2074542"/>
          </a:xfrm>
          <a:prstGeom prst="rect">
            <a:avLst/>
          </a:prstGeom>
          <a:noFill/>
        </p:spPr>
        <p:txBody>
          <a:bodyPr wrap="square" rtlCol="0">
            <a:spAutoFit/>
          </a:bodyPr>
          <a:lstStyle/>
          <a:p>
            <a:pPr algn="ctr">
              <a:lnSpc>
                <a:spcPts val="2200"/>
              </a:lnSpc>
            </a:pPr>
            <a:r>
              <a:rPr lang="es-ES" sz="2300" dirty="0">
                <a:solidFill>
                  <a:srgbClr val="FFFF00"/>
                </a:solidFill>
              </a:rPr>
              <a:t>Pero Jehová levantará los enemigos de </a:t>
            </a:r>
            <a:r>
              <a:rPr lang="es-ES" sz="2300" dirty="0" err="1">
                <a:solidFill>
                  <a:srgbClr val="FFFF00"/>
                </a:solidFill>
              </a:rPr>
              <a:t>Rezín</a:t>
            </a:r>
            <a:r>
              <a:rPr lang="es-ES" sz="2300" dirty="0">
                <a:solidFill>
                  <a:srgbClr val="FFFF00"/>
                </a:solidFill>
              </a:rPr>
              <a:t> contra él</a:t>
            </a:r>
            <a:r>
              <a:rPr lang="es-ES" sz="2300" dirty="0">
                <a:solidFill>
                  <a:srgbClr val="00B0F0"/>
                </a:solidFill>
              </a:rPr>
              <a:t>, y juntará a sus enemigos; del oriente los sirios, y los filisteos del poniente;</a:t>
            </a:r>
            <a:r>
              <a:rPr lang="es-ES" sz="2300" dirty="0">
                <a:solidFill>
                  <a:schemeClr val="bg1">
                    <a:lumMod val="95000"/>
                  </a:schemeClr>
                </a:solidFill>
              </a:rPr>
              <a:t> </a:t>
            </a:r>
            <a:r>
              <a:rPr lang="es-ES" sz="2300" dirty="0">
                <a:solidFill>
                  <a:srgbClr val="FFFF00"/>
                </a:solidFill>
              </a:rPr>
              <a:t>y a boca llena devorarán a Israel. </a:t>
            </a:r>
            <a:r>
              <a:rPr lang="es-ES" sz="2300" dirty="0">
                <a:solidFill>
                  <a:srgbClr val="00B0F0"/>
                </a:solidFill>
              </a:rPr>
              <a:t>Ni con todo eso ha cesado su furor, sino que todavía su mano está extendida. </a:t>
            </a:r>
          </a:p>
        </p:txBody>
      </p:sp>
      <p:sp>
        <p:nvSpPr>
          <p:cNvPr id="11" name="1 CuadroTexto">
            <a:extLst>
              <a:ext uri="{FF2B5EF4-FFF2-40B4-BE49-F238E27FC236}">
                <a16:creationId xmlns:a16="http://schemas.microsoft.com/office/drawing/2014/main" id="{BD9D204F-6525-470C-9C77-9395ACBBE46B}"/>
              </a:ext>
            </a:extLst>
          </p:cNvPr>
          <p:cNvSpPr txBox="1"/>
          <p:nvPr/>
        </p:nvSpPr>
        <p:spPr>
          <a:xfrm>
            <a:off x="1042639" y="3492297"/>
            <a:ext cx="244810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9:13</a:t>
            </a:r>
          </a:p>
        </p:txBody>
      </p:sp>
      <p:sp>
        <p:nvSpPr>
          <p:cNvPr id="12" name="2 CuadroTexto">
            <a:extLst>
              <a:ext uri="{FF2B5EF4-FFF2-40B4-BE49-F238E27FC236}">
                <a16:creationId xmlns:a16="http://schemas.microsoft.com/office/drawing/2014/main" id="{69BB5F3D-BD59-4AC9-8C1B-E212146DBADF}"/>
              </a:ext>
            </a:extLst>
          </p:cNvPr>
          <p:cNvSpPr txBox="1"/>
          <p:nvPr/>
        </p:nvSpPr>
        <p:spPr>
          <a:xfrm>
            <a:off x="288033" y="4021626"/>
            <a:ext cx="3995936" cy="946028"/>
          </a:xfrm>
          <a:prstGeom prst="rect">
            <a:avLst/>
          </a:prstGeom>
          <a:noFill/>
        </p:spPr>
        <p:txBody>
          <a:bodyPr wrap="square" rtlCol="0">
            <a:spAutoFit/>
          </a:bodyPr>
          <a:lstStyle/>
          <a:p>
            <a:pPr algn="ctr">
              <a:lnSpc>
                <a:spcPts val="2200"/>
              </a:lnSpc>
            </a:pPr>
            <a:r>
              <a:rPr lang="es-ES" sz="2300" dirty="0">
                <a:solidFill>
                  <a:srgbClr val="FFFF00"/>
                </a:solidFill>
              </a:rPr>
              <a:t>Pero el pueblo no se convirtió al que lo castigaba,</a:t>
            </a:r>
            <a:r>
              <a:rPr lang="es-ES" sz="2300" dirty="0">
                <a:solidFill>
                  <a:schemeClr val="bg1">
                    <a:lumMod val="95000"/>
                  </a:schemeClr>
                </a:solidFill>
              </a:rPr>
              <a:t> </a:t>
            </a:r>
            <a:r>
              <a:rPr lang="es-ES" sz="2300" dirty="0">
                <a:solidFill>
                  <a:srgbClr val="00B0F0"/>
                </a:solidFill>
              </a:rPr>
              <a:t>ni buscó a Jehová de los ejércitos. </a:t>
            </a:r>
          </a:p>
        </p:txBody>
      </p:sp>
      <p:sp>
        <p:nvSpPr>
          <p:cNvPr id="14" name="1 CuadroTexto">
            <a:extLst>
              <a:ext uri="{FF2B5EF4-FFF2-40B4-BE49-F238E27FC236}">
                <a16:creationId xmlns:a16="http://schemas.microsoft.com/office/drawing/2014/main" id="{3C4ABDF0-DA68-416B-ADB6-0C2E50303F68}"/>
              </a:ext>
            </a:extLst>
          </p:cNvPr>
          <p:cNvSpPr txBox="1"/>
          <p:nvPr/>
        </p:nvSpPr>
        <p:spPr>
          <a:xfrm>
            <a:off x="5609845" y="980728"/>
            <a:ext cx="29225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10:5, 6</a:t>
            </a:r>
          </a:p>
        </p:txBody>
      </p:sp>
      <p:sp>
        <p:nvSpPr>
          <p:cNvPr id="17" name="2 CuadroTexto">
            <a:extLst>
              <a:ext uri="{FF2B5EF4-FFF2-40B4-BE49-F238E27FC236}">
                <a16:creationId xmlns:a16="http://schemas.microsoft.com/office/drawing/2014/main" id="{D4FDE956-31DF-44AA-945A-7E58FB494131}"/>
              </a:ext>
            </a:extLst>
          </p:cNvPr>
          <p:cNvSpPr txBox="1"/>
          <p:nvPr/>
        </p:nvSpPr>
        <p:spPr>
          <a:xfrm>
            <a:off x="5038575" y="1510057"/>
            <a:ext cx="4069929" cy="2356671"/>
          </a:xfrm>
          <a:prstGeom prst="rect">
            <a:avLst/>
          </a:prstGeom>
          <a:noFill/>
        </p:spPr>
        <p:txBody>
          <a:bodyPr wrap="square" rtlCol="0">
            <a:spAutoFit/>
          </a:bodyPr>
          <a:lstStyle/>
          <a:p>
            <a:pPr algn="ctr">
              <a:lnSpc>
                <a:spcPts val="2200"/>
              </a:lnSpc>
            </a:pPr>
            <a:r>
              <a:rPr lang="es-ES" sz="2300" dirty="0">
                <a:solidFill>
                  <a:srgbClr val="FFFF00"/>
                </a:solidFill>
              </a:rPr>
              <a:t>Oh Asiria, vara y báculo de mi furor, en su mano he puesto mi ira.</a:t>
            </a:r>
            <a:r>
              <a:rPr lang="es-ES" sz="2300" dirty="0">
                <a:solidFill>
                  <a:schemeClr val="bg1"/>
                </a:solidFill>
              </a:rPr>
              <a:t> Le mandaré contra una nación pérfida, y sobre el pueblo de mi ira le enviaré, para que quite despojos, y arrebate presa, y lo ponga para ser hollado como lodo de las calles.</a:t>
            </a:r>
          </a:p>
        </p:txBody>
      </p:sp>
      <p:sp>
        <p:nvSpPr>
          <p:cNvPr id="19" name="1 CuadroTexto">
            <a:extLst>
              <a:ext uri="{FF2B5EF4-FFF2-40B4-BE49-F238E27FC236}">
                <a16:creationId xmlns:a16="http://schemas.microsoft.com/office/drawing/2014/main" id="{400459C2-9FA9-4A46-9D1F-04369484AC45}"/>
              </a:ext>
            </a:extLst>
          </p:cNvPr>
          <p:cNvSpPr txBox="1"/>
          <p:nvPr/>
        </p:nvSpPr>
        <p:spPr>
          <a:xfrm>
            <a:off x="3557303" y="5316455"/>
            <a:ext cx="231743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2Pedro 3:9</a:t>
            </a:r>
          </a:p>
        </p:txBody>
      </p:sp>
      <p:sp>
        <p:nvSpPr>
          <p:cNvPr id="20" name="2 CuadroTexto">
            <a:extLst>
              <a:ext uri="{FF2B5EF4-FFF2-40B4-BE49-F238E27FC236}">
                <a16:creationId xmlns:a16="http://schemas.microsoft.com/office/drawing/2014/main" id="{9F78CAEB-2BC2-46E6-9B64-86D919B4B627}"/>
              </a:ext>
            </a:extLst>
          </p:cNvPr>
          <p:cNvSpPr txBox="1"/>
          <p:nvPr/>
        </p:nvSpPr>
        <p:spPr>
          <a:xfrm>
            <a:off x="0" y="5877272"/>
            <a:ext cx="9144000" cy="946028"/>
          </a:xfrm>
          <a:prstGeom prst="rect">
            <a:avLst/>
          </a:prstGeom>
          <a:noFill/>
        </p:spPr>
        <p:txBody>
          <a:bodyPr wrap="square" rtlCol="0">
            <a:spAutoFit/>
          </a:bodyPr>
          <a:lstStyle/>
          <a:p>
            <a:pPr algn="ctr">
              <a:lnSpc>
                <a:spcPts val="2200"/>
              </a:lnSpc>
            </a:pPr>
            <a:r>
              <a:rPr lang="es-ES" sz="2300" dirty="0">
                <a:solidFill>
                  <a:schemeClr val="bg1">
                    <a:lumMod val="95000"/>
                  </a:schemeClr>
                </a:solidFill>
              </a:rPr>
              <a:t>El Señor no retarda su promesa, según algunos la tienen por tardanza, sino que </a:t>
            </a:r>
            <a:r>
              <a:rPr lang="es-ES" sz="2300" dirty="0">
                <a:solidFill>
                  <a:srgbClr val="FFFF00"/>
                </a:solidFill>
              </a:rPr>
              <a:t>es paciente para con nosotros, </a:t>
            </a:r>
            <a:r>
              <a:rPr lang="es-ES" sz="2300" dirty="0">
                <a:solidFill>
                  <a:schemeClr val="bg1">
                    <a:lumMod val="95000"/>
                  </a:schemeClr>
                </a:solidFill>
              </a:rPr>
              <a:t>no queriendo que ninguno perezca, sino que todos procedan al arrepentimiento. </a:t>
            </a:r>
          </a:p>
        </p:txBody>
      </p:sp>
    </p:spTree>
    <p:extLst>
      <p:ext uri="{BB962C8B-B14F-4D97-AF65-F5344CB8AC3E}">
        <p14:creationId xmlns:p14="http://schemas.microsoft.com/office/powerpoint/2010/main" val="1023297362"/>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7"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5:4</a:t>
            </a:r>
          </a:p>
        </p:txBody>
      </p:sp>
      <p:sp>
        <p:nvSpPr>
          <p:cNvPr id="8" name="2 CuadroTexto"/>
          <p:cNvSpPr txBox="1"/>
          <p:nvPr/>
        </p:nvSpPr>
        <p:spPr>
          <a:xfrm>
            <a:off x="0" y="485864"/>
            <a:ext cx="9144000" cy="663900"/>
          </a:xfrm>
          <a:prstGeom prst="rect">
            <a:avLst/>
          </a:prstGeom>
          <a:noFill/>
        </p:spPr>
        <p:txBody>
          <a:bodyPr wrap="square" rtlCol="0">
            <a:spAutoFit/>
          </a:bodyPr>
          <a:lstStyle/>
          <a:p>
            <a:pPr algn="ctr">
              <a:lnSpc>
                <a:spcPts val="2200"/>
              </a:lnSpc>
            </a:pPr>
            <a:r>
              <a:rPr lang="es-ES" sz="2300" dirty="0">
                <a:solidFill>
                  <a:srgbClr val="FFFF00"/>
                </a:solidFill>
              </a:rPr>
              <a:t>¿Qué más se podía hacer a mi viña, que yo no haya hecho en ella? </a:t>
            </a:r>
            <a:r>
              <a:rPr lang="es-ES" sz="2300" dirty="0">
                <a:solidFill>
                  <a:schemeClr val="bg1">
                    <a:lumMod val="95000"/>
                  </a:schemeClr>
                </a:solidFill>
              </a:rPr>
              <a:t>¿Cómo, esperando yo que diese uvas, ha dado uvas silvestres?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683568" y="980728"/>
            <a:ext cx="31662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9:11, 12</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 y="1484784"/>
            <a:ext cx="4572000" cy="2074542"/>
          </a:xfrm>
          <a:prstGeom prst="rect">
            <a:avLst/>
          </a:prstGeom>
          <a:noFill/>
        </p:spPr>
        <p:txBody>
          <a:bodyPr wrap="square" rtlCol="0">
            <a:spAutoFit/>
          </a:bodyPr>
          <a:lstStyle/>
          <a:p>
            <a:pPr algn="ctr">
              <a:lnSpc>
                <a:spcPts val="2200"/>
              </a:lnSpc>
            </a:pPr>
            <a:r>
              <a:rPr lang="es-ES" sz="2300" dirty="0">
                <a:solidFill>
                  <a:srgbClr val="FFFF00"/>
                </a:solidFill>
              </a:rPr>
              <a:t>Pero Jehová levantará los enemigos de </a:t>
            </a:r>
            <a:r>
              <a:rPr lang="es-ES" sz="2300" dirty="0" err="1">
                <a:solidFill>
                  <a:srgbClr val="FFFF00"/>
                </a:solidFill>
              </a:rPr>
              <a:t>Rezín</a:t>
            </a:r>
            <a:r>
              <a:rPr lang="es-ES" sz="2300" dirty="0">
                <a:solidFill>
                  <a:srgbClr val="FFFF00"/>
                </a:solidFill>
              </a:rPr>
              <a:t> contra él</a:t>
            </a:r>
            <a:r>
              <a:rPr lang="es-ES" sz="2300" dirty="0">
                <a:solidFill>
                  <a:srgbClr val="00B0F0"/>
                </a:solidFill>
              </a:rPr>
              <a:t>, y juntará a sus enemigos; del oriente los sirios, y los filisteos del poniente;</a:t>
            </a:r>
            <a:r>
              <a:rPr lang="es-ES" sz="2300" dirty="0">
                <a:solidFill>
                  <a:schemeClr val="bg1">
                    <a:lumMod val="95000"/>
                  </a:schemeClr>
                </a:solidFill>
              </a:rPr>
              <a:t> </a:t>
            </a:r>
            <a:r>
              <a:rPr lang="es-ES" sz="2300" dirty="0">
                <a:solidFill>
                  <a:srgbClr val="FFFF00"/>
                </a:solidFill>
              </a:rPr>
              <a:t>y a boca llena devorarán a Israel. </a:t>
            </a:r>
            <a:r>
              <a:rPr lang="es-ES" sz="2300" dirty="0">
                <a:solidFill>
                  <a:srgbClr val="00B0F0"/>
                </a:solidFill>
              </a:rPr>
              <a:t>Ni con todo eso ha cesado su furor, sino que todavía su mano está extendida. </a:t>
            </a:r>
          </a:p>
        </p:txBody>
      </p:sp>
      <p:sp>
        <p:nvSpPr>
          <p:cNvPr id="11" name="1 CuadroTexto">
            <a:extLst>
              <a:ext uri="{FF2B5EF4-FFF2-40B4-BE49-F238E27FC236}">
                <a16:creationId xmlns:a16="http://schemas.microsoft.com/office/drawing/2014/main" id="{BD9D204F-6525-470C-9C77-9395ACBBE46B}"/>
              </a:ext>
            </a:extLst>
          </p:cNvPr>
          <p:cNvSpPr txBox="1"/>
          <p:nvPr/>
        </p:nvSpPr>
        <p:spPr>
          <a:xfrm>
            <a:off x="1042639" y="3492297"/>
            <a:ext cx="244810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9:13</a:t>
            </a:r>
          </a:p>
        </p:txBody>
      </p:sp>
      <p:sp>
        <p:nvSpPr>
          <p:cNvPr id="12" name="2 CuadroTexto">
            <a:extLst>
              <a:ext uri="{FF2B5EF4-FFF2-40B4-BE49-F238E27FC236}">
                <a16:creationId xmlns:a16="http://schemas.microsoft.com/office/drawing/2014/main" id="{69BB5F3D-BD59-4AC9-8C1B-E212146DBADF}"/>
              </a:ext>
            </a:extLst>
          </p:cNvPr>
          <p:cNvSpPr txBox="1"/>
          <p:nvPr/>
        </p:nvSpPr>
        <p:spPr>
          <a:xfrm>
            <a:off x="288033" y="4021626"/>
            <a:ext cx="3995936" cy="946028"/>
          </a:xfrm>
          <a:prstGeom prst="rect">
            <a:avLst/>
          </a:prstGeom>
          <a:noFill/>
        </p:spPr>
        <p:txBody>
          <a:bodyPr wrap="square" rtlCol="0">
            <a:spAutoFit/>
          </a:bodyPr>
          <a:lstStyle/>
          <a:p>
            <a:pPr algn="ctr">
              <a:lnSpc>
                <a:spcPts val="2200"/>
              </a:lnSpc>
            </a:pPr>
            <a:r>
              <a:rPr lang="es-ES" sz="2300" dirty="0">
                <a:solidFill>
                  <a:srgbClr val="FFFF00"/>
                </a:solidFill>
              </a:rPr>
              <a:t>Pero el pueblo no se convirtió al que lo castigaba,</a:t>
            </a:r>
            <a:r>
              <a:rPr lang="es-ES" sz="2300" dirty="0">
                <a:solidFill>
                  <a:schemeClr val="bg1">
                    <a:lumMod val="95000"/>
                  </a:schemeClr>
                </a:solidFill>
              </a:rPr>
              <a:t> </a:t>
            </a:r>
            <a:r>
              <a:rPr lang="es-ES" sz="2300" dirty="0">
                <a:solidFill>
                  <a:srgbClr val="00B0F0"/>
                </a:solidFill>
              </a:rPr>
              <a:t>ni buscó a Jehová de los ejércitos. </a:t>
            </a:r>
          </a:p>
        </p:txBody>
      </p:sp>
      <p:sp>
        <p:nvSpPr>
          <p:cNvPr id="14" name="1 CuadroTexto">
            <a:extLst>
              <a:ext uri="{FF2B5EF4-FFF2-40B4-BE49-F238E27FC236}">
                <a16:creationId xmlns:a16="http://schemas.microsoft.com/office/drawing/2014/main" id="{3C4ABDF0-DA68-416B-ADB6-0C2E50303F68}"/>
              </a:ext>
            </a:extLst>
          </p:cNvPr>
          <p:cNvSpPr txBox="1"/>
          <p:nvPr/>
        </p:nvSpPr>
        <p:spPr>
          <a:xfrm>
            <a:off x="5609845" y="980728"/>
            <a:ext cx="29225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10:5, 6</a:t>
            </a:r>
          </a:p>
        </p:txBody>
      </p:sp>
      <p:sp>
        <p:nvSpPr>
          <p:cNvPr id="17" name="2 CuadroTexto">
            <a:extLst>
              <a:ext uri="{FF2B5EF4-FFF2-40B4-BE49-F238E27FC236}">
                <a16:creationId xmlns:a16="http://schemas.microsoft.com/office/drawing/2014/main" id="{D4FDE956-31DF-44AA-945A-7E58FB494131}"/>
              </a:ext>
            </a:extLst>
          </p:cNvPr>
          <p:cNvSpPr txBox="1"/>
          <p:nvPr/>
        </p:nvSpPr>
        <p:spPr>
          <a:xfrm>
            <a:off x="5038575" y="1510057"/>
            <a:ext cx="4069929" cy="2356671"/>
          </a:xfrm>
          <a:prstGeom prst="rect">
            <a:avLst/>
          </a:prstGeom>
          <a:noFill/>
        </p:spPr>
        <p:txBody>
          <a:bodyPr wrap="square" rtlCol="0">
            <a:spAutoFit/>
          </a:bodyPr>
          <a:lstStyle/>
          <a:p>
            <a:pPr algn="ctr">
              <a:lnSpc>
                <a:spcPts val="2200"/>
              </a:lnSpc>
            </a:pPr>
            <a:r>
              <a:rPr lang="es-ES" sz="2300" dirty="0">
                <a:solidFill>
                  <a:srgbClr val="FFFF00"/>
                </a:solidFill>
              </a:rPr>
              <a:t>Oh Asiria, vara y báculo de mi furor, en su mano he puesto mi ira.</a:t>
            </a:r>
            <a:r>
              <a:rPr lang="es-ES" sz="2300" dirty="0">
                <a:solidFill>
                  <a:schemeClr val="bg1"/>
                </a:solidFill>
              </a:rPr>
              <a:t> </a:t>
            </a:r>
            <a:r>
              <a:rPr lang="es-ES" sz="2300" dirty="0">
                <a:solidFill>
                  <a:srgbClr val="00B0F0"/>
                </a:solidFill>
              </a:rPr>
              <a:t>Le mandaré contra una nación pérfida, y sobre el pueblo de mi ira le enviaré, para que quite despojos, y arrebate presa, y lo ponga para ser hollado como lodo de las calles.</a:t>
            </a:r>
          </a:p>
        </p:txBody>
      </p:sp>
      <p:sp>
        <p:nvSpPr>
          <p:cNvPr id="19" name="1 CuadroTexto">
            <a:extLst>
              <a:ext uri="{FF2B5EF4-FFF2-40B4-BE49-F238E27FC236}">
                <a16:creationId xmlns:a16="http://schemas.microsoft.com/office/drawing/2014/main" id="{DFF8B390-A7AA-4429-A239-EFC64A5A065D}"/>
              </a:ext>
            </a:extLst>
          </p:cNvPr>
          <p:cNvSpPr txBox="1"/>
          <p:nvPr/>
        </p:nvSpPr>
        <p:spPr>
          <a:xfrm>
            <a:off x="3557303" y="5316455"/>
            <a:ext cx="231743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2Pedro 3:9</a:t>
            </a:r>
          </a:p>
        </p:txBody>
      </p:sp>
      <p:sp>
        <p:nvSpPr>
          <p:cNvPr id="20" name="2 CuadroTexto">
            <a:extLst>
              <a:ext uri="{FF2B5EF4-FFF2-40B4-BE49-F238E27FC236}">
                <a16:creationId xmlns:a16="http://schemas.microsoft.com/office/drawing/2014/main" id="{CC783715-47D9-463B-9CE3-0D4775621B70}"/>
              </a:ext>
            </a:extLst>
          </p:cNvPr>
          <p:cNvSpPr txBox="1"/>
          <p:nvPr/>
        </p:nvSpPr>
        <p:spPr>
          <a:xfrm>
            <a:off x="0" y="5877272"/>
            <a:ext cx="9144000" cy="946028"/>
          </a:xfrm>
          <a:prstGeom prst="rect">
            <a:avLst/>
          </a:prstGeom>
          <a:noFill/>
        </p:spPr>
        <p:txBody>
          <a:bodyPr wrap="square" rtlCol="0">
            <a:spAutoFit/>
          </a:bodyPr>
          <a:lstStyle/>
          <a:p>
            <a:pPr algn="ctr">
              <a:lnSpc>
                <a:spcPts val="2200"/>
              </a:lnSpc>
            </a:pPr>
            <a:r>
              <a:rPr lang="es-ES" sz="2300" dirty="0">
                <a:solidFill>
                  <a:schemeClr val="bg1">
                    <a:lumMod val="95000"/>
                  </a:schemeClr>
                </a:solidFill>
              </a:rPr>
              <a:t>El Señor no retarda su promesa, según algunos la tienen por tardanza, sino que </a:t>
            </a:r>
            <a:r>
              <a:rPr lang="es-ES" sz="2300" dirty="0">
                <a:solidFill>
                  <a:srgbClr val="FFFF00"/>
                </a:solidFill>
              </a:rPr>
              <a:t>es paciente para con nosotros, </a:t>
            </a:r>
            <a:r>
              <a:rPr lang="es-ES" sz="2300" dirty="0">
                <a:solidFill>
                  <a:schemeClr val="bg1">
                    <a:lumMod val="95000"/>
                  </a:schemeClr>
                </a:solidFill>
              </a:rPr>
              <a:t>no queriendo que ninguno perezca, sino que todos procedan al arrepentimiento. </a:t>
            </a:r>
          </a:p>
        </p:txBody>
      </p:sp>
    </p:spTree>
    <p:extLst>
      <p:ext uri="{BB962C8B-B14F-4D97-AF65-F5344CB8AC3E}">
        <p14:creationId xmlns:p14="http://schemas.microsoft.com/office/powerpoint/2010/main" val="1549960063"/>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7"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5:4</a:t>
            </a:r>
          </a:p>
        </p:txBody>
      </p:sp>
      <p:sp>
        <p:nvSpPr>
          <p:cNvPr id="8" name="2 CuadroTexto"/>
          <p:cNvSpPr txBox="1"/>
          <p:nvPr/>
        </p:nvSpPr>
        <p:spPr>
          <a:xfrm>
            <a:off x="0" y="485864"/>
            <a:ext cx="9144000" cy="663900"/>
          </a:xfrm>
          <a:prstGeom prst="rect">
            <a:avLst/>
          </a:prstGeom>
          <a:noFill/>
        </p:spPr>
        <p:txBody>
          <a:bodyPr wrap="square" rtlCol="0">
            <a:spAutoFit/>
          </a:bodyPr>
          <a:lstStyle/>
          <a:p>
            <a:pPr algn="ctr">
              <a:lnSpc>
                <a:spcPts val="2200"/>
              </a:lnSpc>
            </a:pPr>
            <a:r>
              <a:rPr lang="es-ES" sz="2300" dirty="0">
                <a:solidFill>
                  <a:srgbClr val="FFFF00"/>
                </a:solidFill>
              </a:rPr>
              <a:t>¿Qué más se podía hacer a mi viña, que yo no haya hecho en ella? </a:t>
            </a:r>
            <a:r>
              <a:rPr lang="es-ES" sz="2300" dirty="0">
                <a:solidFill>
                  <a:schemeClr val="bg1">
                    <a:lumMod val="95000"/>
                  </a:schemeClr>
                </a:solidFill>
              </a:rPr>
              <a:t>¿Cómo, esperando yo que diese uvas, ha dado uvas silvestres?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1040586" y="4959634"/>
            <a:ext cx="367543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 26:17, 18</a:t>
            </a: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485640"/>
            <a:ext cx="9144000" cy="1327736"/>
          </a:xfrm>
          <a:prstGeom prst="rect">
            <a:avLst/>
          </a:prstGeom>
          <a:noFill/>
        </p:spPr>
        <p:txBody>
          <a:bodyPr wrap="square" rtlCol="0">
            <a:spAutoFit/>
          </a:bodyPr>
          <a:lstStyle/>
          <a:p>
            <a:pPr algn="ctr">
              <a:lnSpc>
                <a:spcPts val="2400"/>
              </a:lnSpc>
            </a:pPr>
            <a:r>
              <a:rPr lang="es-ES" sz="2400" dirty="0">
                <a:solidFill>
                  <a:schemeClr val="bg1"/>
                </a:solidFill>
              </a:rPr>
              <a:t>Pondré mi rostro contra vosotros, y seréis heridos delante de vuestros enemigos; y los que os aborrecen se enseñorearán de vosotros, y huiréis sin que haya quien os persiga. Y si aun con estas cosas no me oyereis, yo volveré a castigaros siete veces más por vuestros pecados. </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683568" y="980728"/>
            <a:ext cx="31662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9:11, 12</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 y="1484784"/>
            <a:ext cx="4572000" cy="2074542"/>
          </a:xfrm>
          <a:prstGeom prst="rect">
            <a:avLst/>
          </a:prstGeom>
          <a:noFill/>
        </p:spPr>
        <p:txBody>
          <a:bodyPr wrap="square" rtlCol="0">
            <a:spAutoFit/>
          </a:bodyPr>
          <a:lstStyle/>
          <a:p>
            <a:pPr algn="ctr">
              <a:lnSpc>
                <a:spcPts val="2200"/>
              </a:lnSpc>
            </a:pPr>
            <a:r>
              <a:rPr lang="es-ES" sz="2300" dirty="0">
                <a:solidFill>
                  <a:srgbClr val="FFFF00"/>
                </a:solidFill>
              </a:rPr>
              <a:t>Pero Jehová levantará los enemigos de </a:t>
            </a:r>
            <a:r>
              <a:rPr lang="es-ES" sz="2300" dirty="0" err="1">
                <a:solidFill>
                  <a:srgbClr val="FFFF00"/>
                </a:solidFill>
              </a:rPr>
              <a:t>Rezín</a:t>
            </a:r>
            <a:r>
              <a:rPr lang="es-ES" sz="2300" dirty="0">
                <a:solidFill>
                  <a:srgbClr val="FFFF00"/>
                </a:solidFill>
              </a:rPr>
              <a:t> contra él</a:t>
            </a:r>
            <a:r>
              <a:rPr lang="es-ES" sz="2300" dirty="0">
                <a:solidFill>
                  <a:srgbClr val="00B0F0"/>
                </a:solidFill>
              </a:rPr>
              <a:t>, y juntará a sus enemigos; del oriente los sirios, y los filisteos del poniente;</a:t>
            </a:r>
            <a:r>
              <a:rPr lang="es-ES" sz="2300" dirty="0">
                <a:solidFill>
                  <a:schemeClr val="bg1">
                    <a:lumMod val="95000"/>
                  </a:schemeClr>
                </a:solidFill>
              </a:rPr>
              <a:t> </a:t>
            </a:r>
            <a:r>
              <a:rPr lang="es-ES" sz="2300" dirty="0">
                <a:solidFill>
                  <a:srgbClr val="FFFF00"/>
                </a:solidFill>
              </a:rPr>
              <a:t>y a boca llena devorarán a Israel. </a:t>
            </a:r>
            <a:r>
              <a:rPr lang="es-ES" sz="2300" dirty="0">
                <a:solidFill>
                  <a:srgbClr val="00B0F0"/>
                </a:solidFill>
              </a:rPr>
              <a:t>Ni con todo eso ha cesado su furor, sino que todavía su mano está extendida. </a:t>
            </a:r>
          </a:p>
        </p:txBody>
      </p:sp>
      <p:sp>
        <p:nvSpPr>
          <p:cNvPr id="11" name="1 CuadroTexto">
            <a:extLst>
              <a:ext uri="{FF2B5EF4-FFF2-40B4-BE49-F238E27FC236}">
                <a16:creationId xmlns:a16="http://schemas.microsoft.com/office/drawing/2014/main" id="{BD9D204F-6525-470C-9C77-9395ACBBE46B}"/>
              </a:ext>
            </a:extLst>
          </p:cNvPr>
          <p:cNvSpPr txBox="1"/>
          <p:nvPr/>
        </p:nvSpPr>
        <p:spPr>
          <a:xfrm>
            <a:off x="1042639" y="3492297"/>
            <a:ext cx="244810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9:13</a:t>
            </a:r>
          </a:p>
        </p:txBody>
      </p:sp>
      <p:sp>
        <p:nvSpPr>
          <p:cNvPr id="12" name="2 CuadroTexto">
            <a:extLst>
              <a:ext uri="{FF2B5EF4-FFF2-40B4-BE49-F238E27FC236}">
                <a16:creationId xmlns:a16="http://schemas.microsoft.com/office/drawing/2014/main" id="{69BB5F3D-BD59-4AC9-8C1B-E212146DBADF}"/>
              </a:ext>
            </a:extLst>
          </p:cNvPr>
          <p:cNvSpPr txBox="1"/>
          <p:nvPr/>
        </p:nvSpPr>
        <p:spPr>
          <a:xfrm>
            <a:off x="288033" y="4021626"/>
            <a:ext cx="3995936" cy="946028"/>
          </a:xfrm>
          <a:prstGeom prst="rect">
            <a:avLst/>
          </a:prstGeom>
          <a:noFill/>
        </p:spPr>
        <p:txBody>
          <a:bodyPr wrap="square" rtlCol="0">
            <a:spAutoFit/>
          </a:bodyPr>
          <a:lstStyle/>
          <a:p>
            <a:pPr algn="ctr">
              <a:lnSpc>
                <a:spcPts val="2200"/>
              </a:lnSpc>
            </a:pPr>
            <a:r>
              <a:rPr lang="es-ES" sz="2300" dirty="0">
                <a:solidFill>
                  <a:srgbClr val="FFFF00"/>
                </a:solidFill>
              </a:rPr>
              <a:t>Pero el pueblo no se convirtió al que lo castigaba,</a:t>
            </a:r>
            <a:r>
              <a:rPr lang="es-ES" sz="2300" dirty="0">
                <a:solidFill>
                  <a:schemeClr val="bg1">
                    <a:lumMod val="95000"/>
                  </a:schemeClr>
                </a:solidFill>
              </a:rPr>
              <a:t> </a:t>
            </a:r>
            <a:r>
              <a:rPr lang="es-ES" sz="2300" dirty="0">
                <a:solidFill>
                  <a:srgbClr val="00B0F0"/>
                </a:solidFill>
              </a:rPr>
              <a:t>ni buscó a Jehová de los ejércitos. </a:t>
            </a:r>
          </a:p>
        </p:txBody>
      </p:sp>
      <p:sp>
        <p:nvSpPr>
          <p:cNvPr id="14" name="1 CuadroTexto">
            <a:extLst>
              <a:ext uri="{FF2B5EF4-FFF2-40B4-BE49-F238E27FC236}">
                <a16:creationId xmlns:a16="http://schemas.microsoft.com/office/drawing/2014/main" id="{3C4ABDF0-DA68-416B-ADB6-0C2E50303F68}"/>
              </a:ext>
            </a:extLst>
          </p:cNvPr>
          <p:cNvSpPr txBox="1"/>
          <p:nvPr/>
        </p:nvSpPr>
        <p:spPr>
          <a:xfrm>
            <a:off x="5609845" y="980728"/>
            <a:ext cx="29225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10:5, 6</a:t>
            </a:r>
          </a:p>
        </p:txBody>
      </p:sp>
      <p:sp>
        <p:nvSpPr>
          <p:cNvPr id="17" name="2 CuadroTexto">
            <a:extLst>
              <a:ext uri="{FF2B5EF4-FFF2-40B4-BE49-F238E27FC236}">
                <a16:creationId xmlns:a16="http://schemas.microsoft.com/office/drawing/2014/main" id="{D4FDE956-31DF-44AA-945A-7E58FB494131}"/>
              </a:ext>
            </a:extLst>
          </p:cNvPr>
          <p:cNvSpPr txBox="1"/>
          <p:nvPr/>
        </p:nvSpPr>
        <p:spPr>
          <a:xfrm>
            <a:off x="5038575" y="1510057"/>
            <a:ext cx="4069929" cy="2356671"/>
          </a:xfrm>
          <a:prstGeom prst="rect">
            <a:avLst/>
          </a:prstGeom>
          <a:noFill/>
        </p:spPr>
        <p:txBody>
          <a:bodyPr wrap="square" rtlCol="0">
            <a:spAutoFit/>
          </a:bodyPr>
          <a:lstStyle/>
          <a:p>
            <a:pPr algn="ctr">
              <a:lnSpc>
                <a:spcPts val="2200"/>
              </a:lnSpc>
            </a:pPr>
            <a:r>
              <a:rPr lang="es-ES" sz="2300" dirty="0">
                <a:solidFill>
                  <a:srgbClr val="FFFF00"/>
                </a:solidFill>
              </a:rPr>
              <a:t>Oh Asiria, vara y báculo de mi furor, en su mano he puesto mi ira.</a:t>
            </a:r>
            <a:r>
              <a:rPr lang="es-ES" sz="2300" dirty="0">
                <a:solidFill>
                  <a:schemeClr val="bg1"/>
                </a:solidFill>
              </a:rPr>
              <a:t> </a:t>
            </a:r>
            <a:r>
              <a:rPr lang="es-ES" sz="2300" dirty="0">
                <a:solidFill>
                  <a:srgbClr val="00B0F0"/>
                </a:solidFill>
              </a:rPr>
              <a:t>Le mandaré contra una nación pérfida, y sobre el pueblo de mi ira le enviaré, para que quite despojos, y arrebate presa, y lo ponga para ser hollado como lodo de las calles.</a:t>
            </a:r>
          </a:p>
        </p:txBody>
      </p:sp>
    </p:spTree>
    <p:extLst>
      <p:ext uri="{BB962C8B-B14F-4D97-AF65-F5344CB8AC3E}">
        <p14:creationId xmlns:p14="http://schemas.microsoft.com/office/powerpoint/2010/main" val="41125416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7"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5:4</a:t>
            </a:r>
          </a:p>
        </p:txBody>
      </p:sp>
      <p:sp>
        <p:nvSpPr>
          <p:cNvPr id="8" name="2 CuadroTexto"/>
          <p:cNvSpPr txBox="1"/>
          <p:nvPr/>
        </p:nvSpPr>
        <p:spPr>
          <a:xfrm>
            <a:off x="0" y="485864"/>
            <a:ext cx="9144000" cy="663900"/>
          </a:xfrm>
          <a:prstGeom prst="rect">
            <a:avLst/>
          </a:prstGeom>
          <a:noFill/>
        </p:spPr>
        <p:txBody>
          <a:bodyPr wrap="square" rtlCol="0">
            <a:spAutoFit/>
          </a:bodyPr>
          <a:lstStyle/>
          <a:p>
            <a:pPr algn="ctr">
              <a:lnSpc>
                <a:spcPts val="2200"/>
              </a:lnSpc>
            </a:pPr>
            <a:r>
              <a:rPr lang="es-ES" sz="2300" dirty="0">
                <a:solidFill>
                  <a:srgbClr val="FFFF00"/>
                </a:solidFill>
              </a:rPr>
              <a:t>¿Qué más se podía hacer a mi viña, que yo no haya hecho en ella? </a:t>
            </a:r>
            <a:r>
              <a:rPr lang="es-ES" sz="2300" dirty="0">
                <a:solidFill>
                  <a:schemeClr val="bg1">
                    <a:lumMod val="95000"/>
                  </a:schemeClr>
                </a:solidFill>
              </a:rPr>
              <a:t>¿Cómo, esperando yo que diese uvas, ha dado uvas silvestres?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1040586" y="4959634"/>
            <a:ext cx="367543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 26:17, 18</a:t>
            </a: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485640"/>
            <a:ext cx="9144000" cy="1327736"/>
          </a:xfrm>
          <a:prstGeom prst="rect">
            <a:avLst/>
          </a:prstGeom>
          <a:noFill/>
        </p:spPr>
        <p:txBody>
          <a:bodyPr wrap="square" rtlCol="0">
            <a:spAutoFit/>
          </a:bodyPr>
          <a:lstStyle/>
          <a:p>
            <a:pPr algn="ctr">
              <a:lnSpc>
                <a:spcPts val="2400"/>
              </a:lnSpc>
            </a:pPr>
            <a:r>
              <a:rPr lang="es-ES" sz="2400" dirty="0">
                <a:solidFill>
                  <a:srgbClr val="FFFF00"/>
                </a:solidFill>
              </a:rPr>
              <a:t>Pondré mi rostro contra vosotros, y seréis heridos delante de vuestros enemigos; </a:t>
            </a:r>
            <a:r>
              <a:rPr lang="es-ES" sz="2400" dirty="0">
                <a:solidFill>
                  <a:schemeClr val="bg1"/>
                </a:solidFill>
              </a:rPr>
              <a:t>y los que os aborrecen se enseñorearán de vosotros, y huiréis sin que haya quien os persiga. Y si aun con estas cosas no me oyereis, yo volveré a castigaros siete veces más por vuestros pecados. </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683568" y="980728"/>
            <a:ext cx="31662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9:11, 12</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 y="1484784"/>
            <a:ext cx="4572000" cy="2074542"/>
          </a:xfrm>
          <a:prstGeom prst="rect">
            <a:avLst/>
          </a:prstGeom>
          <a:noFill/>
        </p:spPr>
        <p:txBody>
          <a:bodyPr wrap="square" rtlCol="0">
            <a:spAutoFit/>
          </a:bodyPr>
          <a:lstStyle/>
          <a:p>
            <a:pPr algn="ctr">
              <a:lnSpc>
                <a:spcPts val="2200"/>
              </a:lnSpc>
            </a:pPr>
            <a:r>
              <a:rPr lang="es-ES" sz="2300" dirty="0">
                <a:solidFill>
                  <a:srgbClr val="FFFF00"/>
                </a:solidFill>
              </a:rPr>
              <a:t>Pero Jehová levantará los enemigos de </a:t>
            </a:r>
            <a:r>
              <a:rPr lang="es-ES" sz="2300" dirty="0" err="1">
                <a:solidFill>
                  <a:srgbClr val="FFFF00"/>
                </a:solidFill>
              </a:rPr>
              <a:t>Rezín</a:t>
            </a:r>
            <a:r>
              <a:rPr lang="es-ES" sz="2300" dirty="0">
                <a:solidFill>
                  <a:srgbClr val="FFFF00"/>
                </a:solidFill>
              </a:rPr>
              <a:t> contra él</a:t>
            </a:r>
            <a:r>
              <a:rPr lang="es-ES" sz="2300" dirty="0">
                <a:solidFill>
                  <a:srgbClr val="00B0F0"/>
                </a:solidFill>
              </a:rPr>
              <a:t>, y juntará a sus enemigos; del oriente los sirios, y los filisteos del poniente;</a:t>
            </a:r>
            <a:r>
              <a:rPr lang="es-ES" sz="2300" dirty="0">
                <a:solidFill>
                  <a:schemeClr val="bg1">
                    <a:lumMod val="95000"/>
                  </a:schemeClr>
                </a:solidFill>
              </a:rPr>
              <a:t> </a:t>
            </a:r>
            <a:r>
              <a:rPr lang="es-ES" sz="2300" dirty="0">
                <a:solidFill>
                  <a:srgbClr val="FFFF00"/>
                </a:solidFill>
              </a:rPr>
              <a:t>y a boca llena devorarán a Israel. </a:t>
            </a:r>
            <a:r>
              <a:rPr lang="es-ES" sz="2300" dirty="0">
                <a:solidFill>
                  <a:srgbClr val="00B0F0"/>
                </a:solidFill>
              </a:rPr>
              <a:t>Ni con todo eso ha cesado su furor, sino que todavía su mano está extendida. </a:t>
            </a:r>
          </a:p>
        </p:txBody>
      </p:sp>
      <p:sp>
        <p:nvSpPr>
          <p:cNvPr id="11" name="1 CuadroTexto">
            <a:extLst>
              <a:ext uri="{FF2B5EF4-FFF2-40B4-BE49-F238E27FC236}">
                <a16:creationId xmlns:a16="http://schemas.microsoft.com/office/drawing/2014/main" id="{BD9D204F-6525-470C-9C77-9395ACBBE46B}"/>
              </a:ext>
            </a:extLst>
          </p:cNvPr>
          <p:cNvSpPr txBox="1"/>
          <p:nvPr/>
        </p:nvSpPr>
        <p:spPr>
          <a:xfrm>
            <a:off x="1042639" y="3492297"/>
            <a:ext cx="244810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9:13</a:t>
            </a:r>
          </a:p>
        </p:txBody>
      </p:sp>
      <p:sp>
        <p:nvSpPr>
          <p:cNvPr id="12" name="2 CuadroTexto">
            <a:extLst>
              <a:ext uri="{FF2B5EF4-FFF2-40B4-BE49-F238E27FC236}">
                <a16:creationId xmlns:a16="http://schemas.microsoft.com/office/drawing/2014/main" id="{69BB5F3D-BD59-4AC9-8C1B-E212146DBADF}"/>
              </a:ext>
            </a:extLst>
          </p:cNvPr>
          <p:cNvSpPr txBox="1"/>
          <p:nvPr/>
        </p:nvSpPr>
        <p:spPr>
          <a:xfrm>
            <a:off x="288033" y="4021626"/>
            <a:ext cx="3995936" cy="946028"/>
          </a:xfrm>
          <a:prstGeom prst="rect">
            <a:avLst/>
          </a:prstGeom>
          <a:noFill/>
        </p:spPr>
        <p:txBody>
          <a:bodyPr wrap="square" rtlCol="0">
            <a:spAutoFit/>
          </a:bodyPr>
          <a:lstStyle/>
          <a:p>
            <a:pPr algn="ctr">
              <a:lnSpc>
                <a:spcPts val="2200"/>
              </a:lnSpc>
            </a:pPr>
            <a:r>
              <a:rPr lang="es-ES" sz="2300" dirty="0">
                <a:solidFill>
                  <a:srgbClr val="FFFF00"/>
                </a:solidFill>
              </a:rPr>
              <a:t>Pero el pueblo no se convirtió al que lo castigaba,</a:t>
            </a:r>
            <a:r>
              <a:rPr lang="es-ES" sz="2300" dirty="0">
                <a:solidFill>
                  <a:schemeClr val="bg1">
                    <a:lumMod val="95000"/>
                  </a:schemeClr>
                </a:solidFill>
              </a:rPr>
              <a:t> </a:t>
            </a:r>
            <a:r>
              <a:rPr lang="es-ES" sz="2300" dirty="0">
                <a:solidFill>
                  <a:srgbClr val="00B0F0"/>
                </a:solidFill>
              </a:rPr>
              <a:t>ni buscó a Jehová de los ejércitos. </a:t>
            </a:r>
          </a:p>
        </p:txBody>
      </p:sp>
      <p:sp>
        <p:nvSpPr>
          <p:cNvPr id="14" name="1 CuadroTexto">
            <a:extLst>
              <a:ext uri="{FF2B5EF4-FFF2-40B4-BE49-F238E27FC236}">
                <a16:creationId xmlns:a16="http://schemas.microsoft.com/office/drawing/2014/main" id="{3C4ABDF0-DA68-416B-ADB6-0C2E50303F68}"/>
              </a:ext>
            </a:extLst>
          </p:cNvPr>
          <p:cNvSpPr txBox="1"/>
          <p:nvPr/>
        </p:nvSpPr>
        <p:spPr>
          <a:xfrm>
            <a:off x="5609845" y="980728"/>
            <a:ext cx="29225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10:5, 6</a:t>
            </a:r>
          </a:p>
        </p:txBody>
      </p:sp>
      <p:sp>
        <p:nvSpPr>
          <p:cNvPr id="17" name="2 CuadroTexto">
            <a:extLst>
              <a:ext uri="{FF2B5EF4-FFF2-40B4-BE49-F238E27FC236}">
                <a16:creationId xmlns:a16="http://schemas.microsoft.com/office/drawing/2014/main" id="{D4FDE956-31DF-44AA-945A-7E58FB494131}"/>
              </a:ext>
            </a:extLst>
          </p:cNvPr>
          <p:cNvSpPr txBox="1"/>
          <p:nvPr/>
        </p:nvSpPr>
        <p:spPr>
          <a:xfrm>
            <a:off x="5038575" y="1510057"/>
            <a:ext cx="4069929" cy="2356671"/>
          </a:xfrm>
          <a:prstGeom prst="rect">
            <a:avLst/>
          </a:prstGeom>
          <a:noFill/>
        </p:spPr>
        <p:txBody>
          <a:bodyPr wrap="square" rtlCol="0">
            <a:spAutoFit/>
          </a:bodyPr>
          <a:lstStyle/>
          <a:p>
            <a:pPr algn="ctr">
              <a:lnSpc>
                <a:spcPts val="2200"/>
              </a:lnSpc>
            </a:pPr>
            <a:r>
              <a:rPr lang="es-ES" sz="2300" dirty="0">
                <a:solidFill>
                  <a:srgbClr val="FFFF00"/>
                </a:solidFill>
              </a:rPr>
              <a:t>Oh Asiria, vara y báculo de mi furor, en su mano he puesto mi ira.</a:t>
            </a:r>
            <a:r>
              <a:rPr lang="es-ES" sz="2300" dirty="0">
                <a:solidFill>
                  <a:schemeClr val="bg1"/>
                </a:solidFill>
              </a:rPr>
              <a:t> </a:t>
            </a:r>
            <a:r>
              <a:rPr lang="es-ES" sz="2300" dirty="0">
                <a:solidFill>
                  <a:srgbClr val="00B0F0"/>
                </a:solidFill>
              </a:rPr>
              <a:t>Le mandaré contra una nación pérfida, y sobre el pueblo de mi ira le enviaré, para que quite despojos, y arrebate presa, y lo ponga para ser hollado como lodo de las calles.</a:t>
            </a:r>
          </a:p>
        </p:txBody>
      </p:sp>
    </p:spTree>
    <p:extLst>
      <p:ext uri="{BB962C8B-B14F-4D97-AF65-F5344CB8AC3E}">
        <p14:creationId xmlns:p14="http://schemas.microsoft.com/office/powerpoint/2010/main" val="174994734"/>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7"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5:4</a:t>
            </a:r>
          </a:p>
        </p:txBody>
      </p:sp>
      <p:sp>
        <p:nvSpPr>
          <p:cNvPr id="8" name="2 CuadroTexto"/>
          <p:cNvSpPr txBox="1"/>
          <p:nvPr/>
        </p:nvSpPr>
        <p:spPr>
          <a:xfrm>
            <a:off x="0" y="485864"/>
            <a:ext cx="9144000" cy="663900"/>
          </a:xfrm>
          <a:prstGeom prst="rect">
            <a:avLst/>
          </a:prstGeom>
          <a:noFill/>
        </p:spPr>
        <p:txBody>
          <a:bodyPr wrap="square" rtlCol="0">
            <a:spAutoFit/>
          </a:bodyPr>
          <a:lstStyle/>
          <a:p>
            <a:pPr algn="ctr">
              <a:lnSpc>
                <a:spcPts val="2200"/>
              </a:lnSpc>
            </a:pPr>
            <a:r>
              <a:rPr lang="es-ES" sz="2300" dirty="0">
                <a:solidFill>
                  <a:srgbClr val="FFFF00"/>
                </a:solidFill>
              </a:rPr>
              <a:t>¿Qué más se podía hacer a mi viña, que yo no haya hecho en ella? </a:t>
            </a:r>
            <a:r>
              <a:rPr lang="es-ES" sz="2300" dirty="0">
                <a:solidFill>
                  <a:schemeClr val="bg1">
                    <a:lumMod val="95000"/>
                  </a:schemeClr>
                </a:solidFill>
              </a:rPr>
              <a:t>¿Cómo, esperando yo que diese uvas, ha dado uvas silvestres?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1040586" y="4959634"/>
            <a:ext cx="367543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 26:17, 18</a:t>
            </a: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485640"/>
            <a:ext cx="9144000" cy="1327736"/>
          </a:xfrm>
          <a:prstGeom prst="rect">
            <a:avLst/>
          </a:prstGeom>
          <a:noFill/>
        </p:spPr>
        <p:txBody>
          <a:bodyPr wrap="square" rtlCol="0">
            <a:spAutoFit/>
          </a:bodyPr>
          <a:lstStyle/>
          <a:p>
            <a:pPr algn="ctr">
              <a:lnSpc>
                <a:spcPts val="2400"/>
              </a:lnSpc>
            </a:pPr>
            <a:r>
              <a:rPr lang="es-ES" sz="2400" dirty="0">
                <a:solidFill>
                  <a:srgbClr val="FFFF00"/>
                </a:solidFill>
              </a:rPr>
              <a:t>Pondré mi rostro contra vosotros, y seréis heridos delante de vuestros enemigos; </a:t>
            </a:r>
            <a:r>
              <a:rPr lang="es-ES" sz="2400" dirty="0">
                <a:solidFill>
                  <a:srgbClr val="00B0F0"/>
                </a:solidFill>
              </a:rPr>
              <a:t>y los que os aborrecen se enseñorearán de vosotros, y huiréis sin que haya quien os persiga. </a:t>
            </a:r>
            <a:r>
              <a:rPr lang="es-ES" sz="2400" dirty="0">
                <a:solidFill>
                  <a:schemeClr val="bg1"/>
                </a:solidFill>
              </a:rPr>
              <a:t>Y si aun con estas cosas no me oyereis, yo volveré a castigaros siete veces más por vuestros pecados. </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683568" y="980728"/>
            <a:ext cx="31662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9:11, 12</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 y="1484784"/>
            <a:ext cx="4572000" cy="2074542"/>
          </a:xfrm>
          <a:prstGeom prst="rect">
            <a:avLst/>
          </a:prstGeom>
          <a:noFill/>
        </p:spPr>
        <p:txBody>
          <a:bodyPr wrap="square" rtlCol="0">
            <a:spAutoFit/>
          </a:bodyPr>
          <a:lstStyle/>
          <a:p>
            <a:pPr algn="ctr">
              <a:lnSpc>
                <a:spcPts val="2200"/>
              </a:lnSpc>
            </a:pPr>
            <a:r>
              <a:rPr lang="es-ES" sz="2300" dirty="0">
                <a:solidFill>
                  <a:srgbClr val="FFFF00"/>
                </a:solidFill>
              </a:rPr>
              <a:t>Pero Jehová levantará los enemigos de </a:t>
            </a:r>
            <a:r>
              <a:rPr lang="es-ES" sz="2300" dirty="0" err="1">
                <a:solidFill>
                  <a:srgbClr val="FFFF00"/>
                </a:solidFill>
              </a:rPr>
              <a:t>Rezín</a:t>
            </a:r>
            <a:r>
              <a:rPr lang="es-ES" sz="2300" dirty="0">
                <a:solidFill>
                  <a:srgbClr val="FFFF00"/>
                </a:solidFill>
              </a:rPr>
              <a:t> contra él</a:t>
            </a:r>
            <a:r>
              <a:rPr lang="es-ES" sz="2300" dirty="0">
                <a:solidFill>
                  <a:srgbClr val="00B0F0"/>
                </a:solidFill>
              </a:rPr>
              <a:t>, y juntará a sus enemigos; del oriente los sirios, y los filisteos del poniente;</a:t>
            </a:r>
            <a:r>
              <a:rPr lang="es-ES" sz="2300" dirty="0">
                <a:solidFill>
                  <a:schemeClr val="bg1">
                    <a:lumMod val="95000"/>
                  </a:schemeClr>
                </a:solidFill>
              </a:rPr>
              <a:t> </a:t>
            </a:r>
            <a:r>
              <a:rPr lang="es-ES" sz="2300" dirty="0">
                <a:solidFill>
                  <a:srgbClr val="FFFF00"/>
                </a:solidFill>
              </a:rPr>
              <a:t>y a boca llena devorarán a Israel. </a:t>
            </a:r>
            <a:r>
              <a:rPr lang="es-ES" sz="2300" dirty="0">
                <a:solidFill>
                  <a:srgbClr val="00B0F0"/>
                </a:solidFill>
              </a:rPr>
              <a:t>Ni con todo eso ha cesado su furor, sino que todavía su mano está extendida. </a:t>
            </a:r>
          </a:p>
        </p:txBody>
      </p:sp>
      <p:sp>
        <p:nvSpPr>
          <p:cNvPr id="11" name="1 CuadroTexto">
            <a:extLst>
              <a:ext uri="{FF2B5EF4-FFF2-40B4-BE49-F238E27FC236}">
                <a16:creationId xmlns:a16="http://schemas.microsoft.com/office/drawing/2014/main" id="{BD9D204F-6525-470C-9C77-9395ACBBE46B}"/>
              </a:ext>
            </a:extLst>
          </p:cNvPr>
          <p:cNvSpPr txBox="1"/>
          <p:nvPr/>
        </p:nvSpPr>
        <p:spPr>
          <a:xfrm>
            <a:off x="1042639" y="3492297"/>
            <a:ext cx="244810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9:13</a:t>
            </a:r>
          </a:p>
        </p:txBody>
      </p:sp>
      <p:sp>
        <p:nvSpPr>
          <p:cNvPr id="12" name="2 CuadroTexto">
            <a:extLst>
              <a:ext uri="{FF2B5EF4-FFF2-40B4-BE49-F238E27FC236}">
                <a16:creationId xmlns:a16="http://schemas.microsoft.com/office/drawing/2014/main" id="{69BB5F3D-BD59-4AC9-8C1B-E212146DBADF}"/>
              </a:ext>
            </a:extLst>
          </p:cNvPr>
          <p:cNvSpPr txBox="1"/>
          <p:nvPr/>
        </p:nvSpPr>
        <p:spPr>
          <a:xfrm>
            <a:off x="288033" y="4021626"/>
            <a:ext cx="3995936" cy="946028"/>
          </a:xfrm>
          <a:prstGeom prst="rect">
            <a:avLst/>
          </a:prstGeom>
          <a:noFill/>
        </p:spPr>
        <p:txBody>
          <a:bodyPr wrap="square" rtlCol="0">
            <a:spAutoFit/>
          </a:bodyPr>
          <a:lstStyle/>
          <a:p>
            <a:pPr algn="ctr">
              <a:lnSpc>
                <a:spcPts val="2200"/>
              </a:lnSpc>
            </a:pPr>
            <a:r>
              <a:rPr lang="es-ES" sz="2300" dirty="0">
                <a:solidFill>
                  <a:srgbClr val="FFFF00"/>
                </a:solidFill>
              </a:rPr>
              <a:t>Pero el pueblo no se convirtió al que lo castigaba,</a:t>
            </a:r>
            <a:r>
              <a:rPr lang="es-ES" sz="2300" dirty="0">
                <a:solidFill>
                  <a:schemeClr val="bg1">
                    <a:lumMod val="95000"/>
                  </a:schemeClr>
                </a:solidFill>
              </a:rPr>
              <a:t> </a:t>
            </a:r>
            <a:r>
              <a:rPr lang="es-ES" sz="2300" dirty="0">
                <a:solidFill>
                  <a:srgbClr val="00B0F0"/>
                </a:solidFill>
              </a:rPr>
              <a:t>ni buscó a Jehová de los ejércitos. </a:t>
            </a:r>
          </a:p>
        </p:txBody>
      </p:sp>
      <p:sp>
        <p:nvSpPr>
          <p:cNvPr id="14" name="1 CuadroTexto">
            <a:extLst>
              <a:ext uri="{FF2B5EF4-FFF2-40B4-BE49-F238E27FC236}">
                <a16:creationId xmlns:a16="http://schemas.microsoft.com/office/drawing/2014/main" id="{3C4ABDF0-DA68-416B-ADB6-0C2E50303F68}"/>
              </a:ext>
            </a:extLst>
          </p:cNvPr>
          <p:cNvSpPr txBox="1"/>
          <p:nvPr/>
        </p:nvSpPr>
        <p:spPr>
          <a:xfrm>
            <a:off x="5609845" y="980728"/>
            <a:ext cx="29225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10:5, 6</a:t>
            </a:r>
          </a:p>
        </p:txBody>
      </p:sp>
      <p:sp>
        <p:nvSpPr>
          <p:cNvPr id="17" name="2 CuadroTexto">
            <a:extLst>
              <a:ext uri="{FF2B5EF4-FFF2-40B4-BE49-F238E27FC236}">
                <a16:creationId xmlns:a16="http://schemas.microsoft.com/office/drawing/2014/main" id="{D4FDE956-31DF-44AA-945A-7E58FB494131}"/>
              </a:ext>
            </a:extLst>
          </p:cNvPr>
          <p:cNvSpPr txBox="1"/>
          <p:nvPr/>
        </p:nvSpPr>
        <p:spPr>
          <a:xfrm>
            <a:off x="5038575" y="1510057"/>
            <a:ext cx="4069929" cy="2356671"/>
          </a:xfrm>
          <a:prstGeom prst="rect">
            <a:avLst/>
          </a:prstGeom>
          <a:noFill/>
        </p:spPr>
        <p:txBody>
          <a:bodyPr wrap="square" rtlCol="0">
            <a:spAutoFit/>
          </a:bodyPr>
          <a:lstStyle/>
          <a:p>
            <a:pPr algn="ctr">
              <a:lnSpc>
                <a:spcPts val="2200"/>
              </a:lnSpc>
            </a:pPr>
            <a:r>
              <a:rPr lang="es-ES" sz="2300" dirty="0">
                <a:solidFill>
                  <a:srgbClr val="FFFF00"/>
                </a:solidFill>
              </a:rPr>
              <a:t>Oh Asiria, vara y báculo de mi furor, en su mano he puesto mi ira.</a:t>
            </a:r>
            <a:r>
              <a:rPr lang="es-ES" sz="2300" dirty="0">
                <a:solidFill>
                  <a:schemeClr val="bg1"/>
                </a:solidFill>
              </a:rPr>
              <a:t> </a:t>
            </a:r>
            <a:r>
              <a:rPr lang="es-ES" sz="2300" dirty="0">
                <a:solidFill>
                  <a:srgbClr val="00B0F0"/>
                </a:solidFill>
              </a:rPr>
              <a:t>Le mandaré contra una nación pérfida, y sobre el pueblo de mi ira le enviaré, para que quite despojos, y arrebate presa, y lo ponga para ser hollado como lodo de las calles.</a:t>
            </a:r>
          </a:p>
        </p:txBody>
      </p:sp>
    </p:spTree>
    <p:extLst>
      <p:ext uri="{BB962C8B-B14F-4D97-AF65-F5344CB8AC3E}">
        <p14:creationId xmlns:p14="http://schemas.microsoft.com/office/powerpoint/2010/main" val="5684854"/>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7"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5:4</a:t>
            </a:r>
          </a:p>
        </p:txBody>
      </p:sp>
      <p:sp>
        <p:nvSpPr>
          <p:cNvPr id="8" name="2 CuadroTexto"/>
          <p:cNvSpPr txBox="1"/>
          <p:nvPr/>
        </p:nvSpPr>
        <p:spPr>
          <a:xfrm>
            <a:off x="0" y="485864"/>
            <a:ext cx="9144000" cy="663900"/>
          </a:xfrm>
          <a:prstGeom prst="rect">
            <a:avLst/>
          </a:prstGeom>
          <a:noFill/>
        </p:spPr>
        <p:txBody>
          <a:bodyPr wrap="square" rtlCol="0">
            <a:spAutoFit/>
          </a:bodyPr>
          <a:lstStyle/>
          <a:p>
            <a:pPr algn="ctr">
              <a:lnSpc>
                <a:spcPts val="2200"/>
              </a:lnSpc>
            </a:pPr>
            <a:r>
              <a:rPr lang="es-ES" sz="2300" dirty="0">
                <a:solidFill>
                  <a:srgbClr val="FFFF00"/>
                </a:solidFill>
              </a:rPr>
              <a:t>¿Qué más se podía hacer a mi viña, que yo no haya hecho en ella? </a:t>
            </a:r>
            <a:r>
              <a:rPr lang="es-ES" sz="2300" dirty="0">
                <a:solidFill>
                  <a:schemeClr val="bg1">
                    <a:lumMod val="95000"/>
                  </a:schemeClr>
                </a:solidFill>
              </a:rPr>
              <a:t>¿Cómo, esperando yo que diese uvas, ha dado uvas silvestres?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1040586" y="4959634"/>
            <a:ext cx="367543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 26:17, 18</a:t>
            </a: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485640"/>
            <a:ext cx="9144000" cy="1327736"/>
          </a:xfrm>
          <a:prstGeom prst="rect">
            <a:avLst/>
          </a:prstGeom>
          <a:noFill/>
        </p:spPr>
        <p:txBody>
          <a:bodyPr wrap="square" rtlCol="0">
            <a:spAutoFit/>
          </a:bodyPr>
          <a:lstStyle/>
          <a:p>
            <a:pPr algn="ctr">
              <a:lnSpc>
                <a:spcPts val="2400"/>
              </a:lnSpc>
            </a:pPr>
            <a:r>
              <a:rPr lang="es-ES" sz="2400" dirty="0">
                <a:solidFill>
                  <a:srgbClr val="FFFF00"/>
                </a:solidFill>
              </a:rPr>
              <a:t>Pondré mi rostro contra vosotros, y seréis heridos delante de vuestros enemigos; </a:t>
            </a:r>
            <a:r>
              <a:rPr lang="es-ES" sz="2400" dirty="0">
                <a:solidFill>
                  <a:srgbClr val="00B0F0"/>
                </a:solidFill>
              </a:rPr>
              <a:t>y los que os aborrecen se enseñorearán de vosotros, y huiréis sin que haya quien os persiga. </a:t>
            </a:r>
            <a:r>
              <a:rPr lang="es-ES" sz="2400" dirty="0">
                <a:solidFill>
                  <a:srgbClr val="FFFF00"/>
                </a:solidFill>
              </a:rPr>
              <a:t>Y si aun con estas cosas no me oyereis, yo volveré a castigaros siete veces más por vuestros pecados. </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683568" y="980728"/>
            <a:ext cx="31662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9:11, 12</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 y="1484784"/>
            <a:ext cx="4572000" cy="2074542"/>
          </a:xfrm>
          <a:prstGeom prst="rect">
            <a:avLst/>
          </a:prstGeom>
          <a:noFill/>
        </p:spPr>
        <p:txBody>
          <a:bodyPr wrap="square" rtlCol="0">
            <a:spAutoFit/>
          </a:bodyPr>
          <a:lstStyle/>
          <a:p>
            <a:pPr algn="ctr">
              <a:lnSpc>
                <a:spcPts val="2200"/>
              </a:lnSpc>
            </a:pPr>
            <a:r>
              <a:rPr lang="es-ES" sz="2300" dirty="0">
                <a:solidFill>
                  <a:srgbClr val="FFFF00"/>
                </a:solidFill>
              </a:rPr>
              <a:t>Pero Jehová levantará los enemigos de </a:t>
            </a:r>
            <a:r>
              <a:rPr lang="es-ES" sz="2300" dirty="0" err="1">
                <a:solidFill>
                  <a:srgbClr val="FFFF00"/>
                </a:solidFill>
              </a:rPr>
              <a:t>Rezín</a:t>
            </a:r>
            <a:r>
              <a:rPr lang="es-ES" sz="2300" dirty="0">
                <a:solidFill>
                  <a:srgbClr val="FFFF00"/>
                </a:solidFill>
              </a:rPr>
              <a:t> contra él</a:t>
            </a:r>
            <a:r>
              <a:rPr lang="es-ES" sz="2300" dirty="0">
                <a:solidFill>
                  <a:srgbClr val="00B0F0"/>
                </a:solidFill>
              </a:rPr>
              <a:t>, y juntará a sus enemigos; del oriente los sirios, y los filisteos del poniente;</a:t>
            </a:r>
            <a:r>
              <a:rPr lang="es-ES" sz="2300" dirty="0">
                <a:solidFill>
                  <a:schemeClr val="bg1">
                    <a:lumMod val="95000"/>
                  </a:schemeClr>
                </a:solidFill>
              </a:rPr>
              <a:t> </a:t>
            </a:r>
            <a:r>
              <a:rPr lang="es-ES" sz="2300" dirty="0">
                <a:solidFill>
                  <a:srgbClr val="FFFF00"/>
                </a:solidFill>
              </a:rPr>
              <a:t>y a boca llena devorarán a Israel. </a:t>
            </a:r>
            <a:r>
              <a:rPr lang="es-ES" sz="2300" dirty="0">
                <a:solidFill>
                  <a:srgbClr val="00B0F0"/>
                </a:solidFill>
              </a:rPr>
              <a:t>Ni con todo eso ha cesado su furor, sino que todavía su mano está extendida. </a:t>
            </a:r>
          </a:p>
        </p:txBody>
      </p:sp>
      <p:sp>
        <p:nvSpPr>
          <p:cNvPr id="11" name="1 CuadroTexto">
            <a:extLst>
              <a:ext uri="{FF2B5EF4-FFF2-40B4-BE49-F238E27FC236}">
                <a16:creationId xmlns:a16="http://schemas.microsoft.com/office/drawing/2014/main" id="{BD9D204F-6525-470C-9C77-9395ACBBE46B}"/>
              </a:ext>
            </a:extLst>
          </p:cNvPr>
          <p:cNvSpPr txBox="1"/>
          <p:nvPr/>
        </p:nvSpPr>
        <p:spPr>
          <a:xfrm>
            <a:off x="1042639" y="3492297"/>
            <a:ext cx="244810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9:13</a:t>
            </a:r>
          </a:p>
        </p:txBody>
      </p:sp>
      <p:sp>
        <p:nvSpPr>
          <p:cNvPr id="12" name="2 CuadroTexto">
            <a:extLst>
              <a:ext uri="{FF2B5EF4-FFF2-40B4-BE49-F238E27FC236}">
                <a16:creationId xmlns:a16="http://schemas.microsoft.com/office/drawing/2014/main" id="{69BB5F3D-BD59-4AC9-8C1B-E212146DBADF}"/>
              </a:ext>
            </a:extLst>
          </p:cNvPr>
          <p:cNvSpPr txBox="1"/>
          <p:nvPr/>
        </p:nvSpPr>
        <p:spPr>
          <a:xfrm>
            <a:off x="288033" y="4021626"/>
            <a:ext cx="3995936" cy="946028"/>
          </a:xfrm>
          <a:prstGeom prst="rect">
            <a:avLst/>
          </a:prstGeom>
          <a:noFill/>
        </p:spPr>
        <p:txBody>
          <a:bodyPr wrap="square" rtlCol="0">
            <a:spAutoFit/>
          </a:bodyPr>
          <a:lstStyle/>
          <a:p>
            <a:pPr algn="ctr">
              <a:lnSpc>
                <a:spcPts val="2200"/>
              </a:lnSpc>
            </a:pPr>
            <a:r>
              <a:rPr lang="es-ES" sz="2300" dirty="0">
                <a:solidFill>
                  <a:srgbClr val="FFFF00"/>
                </a:solidFill>
              </a:rPr>
              <a:t>Pero el pueblo no se convirtió al que lo castigaba,</a:t>
            </a:r>
            <a:r>
              <a:rPr lang="es-ES" sz="2300" dirty="0">
                <a:solidFill>
                  <a:schemeClr val="bg1">
                    <a:lumMod val="95000"/>
                  </a:schemeClr>
                </a:solidFill>
              </a:rPr>
              <a:t> </a:t>
            </a:r>
            <a:r>
              <a:rPr lang="es-ES" sz="2300" dirty="0">
                <a:solidFill>
                  <a:srgbClr val="00B0F0"/>
                </a:solidFill>
              </a:rPr>
              <a:t>ni buscó a Jehová de los ejércitos. </a:t>
            </a:r>
          </a:p>
        </p:txBody>
      </p:sp>
      <p:sp>
        <p:nvSpPr>
          <p:cNvPr id="14" name="1 CuadroTexto">
            <a:extLst>
              <a:ext uri="{FF2B5EF4-FFF2-40B4-BE49-F238E27FC236}">
                <a16:creationId xmlns:a16="http://schemas.microsoft.com/office/drawing/2014/main" id="{3C4ABDF0-DA68-416B-ADB6-0C2E50303F68}"/>
              </a:ext>
            </a:extLst>
          </p:cNvPr>
          <p:cNvSpPr txBox="1"/>
          <p:nvPr/>
        </p:nvSpPr>
        <p:spPr>
          <a:xfrm>
            <a:off x="5609845" y="980728"/>
            <a:ext cx="29225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10:5, 6</a:t>
            </a:r>
          </a:p>
        </p:txBody>
      </p:sp>
      <p:sp>
        <p:nvSpPr>
          <p:cNvPr id="17" name="2 CuadroTexto">
            <a:extLst>
              <a:ext uri="{FF2B5EF4-FFF2-40B4-BE49-F238E27FC236}">
                <a16:creationId xmlns:a16="http://schemas.microsoft.com/office/drawing/2014/main" id="{D4FDE956-31DF-44AA-945A-7E58FB494131}"/>
              </a:ext>
            </a:extLst>
          </p:cNvPr>
          <p:cNvSpPr txBox="1"/>
          <p:nvPr/>
        </p:nvSpPr>
        <p:spPr>
          <a:xfrm>
            <a:off x="5038575" y="1510057"/>
            <a:ext cx="4069929" cy="2356671"/>
          </a:xfrm>
          <a:prstGeom prst="rect">
            <a:avLst/>
          </a:prstGeom>
          <a:noFill/>
        </p:spPr>
        <p:txBody>
          <a:bodyPr wrap="square" rtlCol="0">
            <a:spAutoFit/>
          </a:bodyPr>
          <a:lstStyle/>
          <a:p>
            <a:pPr algn="ctr">
              <a:lnSpc>
                <a:spcPts val="2200"/>
              </a:lnSpc>
            </a:pPr>
            <a:r>
              <a:rPr lang="es-ES" sz="2300" dirty="0">
                <a:solidFill>
                  <a:srgbClr val="FFFF00"/>
                </a:solidFill>
              </a:rPr>
              <a:t>Oh Asiria, vara y báculo de mi furor, en su mano he puesto mi ira.</a:t>
            </a:r>
            <a:r>
              <a:rPr lang="es-ES" sz="2300" dirty="0">
                <a:solidFill>
                  <a:schemeClr val="bg1"/>
                </a:solidFill>
              </a:rPr>
              <a:t> </a:t>
            </a:r>
            <a:r>
              <a:rPr lang="es-ES" sz="2300" dirty="0">
                <a:solidFill>
                  <a:srgbClr val="00B0F0"/>
                </a:solidFill>
              </a:rPr>
              <a:t>Le mandaré contra una nación pérfida, y sobre el pueblo de mi ira le enviaré, para que quite despojos, y arrebate presa, y lo ponga para ser hollado como lodo de las calles.</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Tree>
    <p:extLst>
      <p:ext uri="{BB962C8B-B14F-4D97-AF65-F5344CB8AC3E}">
        <p14:creationId xmlns:p14="http://schemas.microsoft.com/office/powerpoint/2010/main" val="27591570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7"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5:4</a:t>
            </a:r>
          </a:p>
        </p:txBody>
      </p:sp>
      <p:sp>
        <p:nvSpPr>
          <p:cNvPr id="8" name="2 CuadroTexto"/>
          <p:cNvSpPr txBox="1"/>
          <p:nvPr/>
        </p:nvSpPr>
        <p:spPr>
          <a:xfrm>
            <a:off x="0" y="485864"/>
            <a:ext cx="9144000" cy="663900"/>
          </a:xfrm>
          <a:prstGeom prst="rect">
            <a:avLst/>
          </a:prstGeom>
          <a:noFill/>
        </p:spPr>
        <p:txBody>
          <a:bodyPr wrap="square" rtlCol="0">
            <a:spAutoFit/>
          </a:bodyPr>
          <a:lstStyle/>
          <a:p>
            <a:pPr algn="ctr">
              <a:lnSpc>
                <a:spcPts val="2200"/>
              </a:lnSpc>
            </a:pPr>
            <a:r>
              <a:rPr lang="es-ES" sz="2300" dirty="0">
                <a:solidFill>
                  <a:srgbClr val="FFFF00"/>
                </a:solidFill>
              </a:rPr>
              <a:t>¿Qué más se podía hacer a mi viña, que yo no haya hecho en ella? </a:t>
            </a:r>
            <a:r>
              <a:rPr lang="es-ES" sz="2300" dirty="0">
                <a:solidFill>
                  <a:schemeClr val="bg1">
                    <a:lumMod val="95000"/>
                  </a:schemeClr>
                </a:solidFill>
              </a:rPr>
              <a:t>¿Cómo, esperando yo que diese uvas, ha dado uvas silvestres?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1040586" y="4959634"/>
            <a:ext cx="367543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 26:17, 18</a:t>
            </a: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485640"/>
            <a:ext cx="9144000" cy="1327736"/>
          </a:xfrm>
          <a:prstGeom prst="rect">
            <a:avLst/>
          </a:prstGeom>
          <a:noFill/>
        </p:spPr>
        <p:txBody>
          <a:bodyPr wrap="square" rtlCol="0">
            <a:spAutoFit/>
          </a:bodyPr>
          <a:lstStyle/>
          <a:p>
            <a:pPr algn="ctr">
              <a:lnSpc>
                <a:spcPts val="2400"/>
              </a:lnSpc>
            </a:pPr>
            <a:r>
              <a:rPr lang="es-ES" sz="2400" dirty="0">
                <a:solidFill>
                  <a:srgbClr val="FFFF00"/>
                </a:solidFill>
              </a:rPr>
              <a:t>Pondré mi rostro contra vosotros, y seréis heridos delante de vuestros enemigos; </a:t>
            </a:r>
            <a:r>
              <a:rPr lang="es-ES" sz="2400" dirty="0">
                <a:solidFill>
                  <a:srgbClr val="00B0F0"/>
                </a:solidFill>
              </a:rPr>
              <a:t>y los que os aborrecen se enseñorearán de vosotros, y huiréis sin que haya quien os persiga. </a:t>
            </a:r>
            <a:r>
              <a:rPr lang="es-ES" sz="2400" dirty="0">
                <a:solidFill>
                  <a:srgbClr val="FFFF00"/>
                </a:solidFill>
              </a:rPr>
              <a:t>Y si aun con estas cosas no me oyereis, yo volveré a castigaros siete veces más por vuestros pecados. </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644115" y="1383382"/>
            <a:ext cx="317907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10:20:21</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51306" y="1915344"/>
            <a:ext cx="4230781" cy="2638799"/>
          </a:xfrm>
          <a:prstGeom prst="rect">
            <a:avLst/>
          </a:prstGeom>
          <a:noFill/>
        </p:spPr>
        <p:txBody>
          <a:bodyPr wrap="square" rtlCol="0">
            <a:spAutoFit/>
          </a:bodyPr>
          <a:lstStyle/>
          <a:p>
            <a:pPr algn="ctr">
              <a:lnSpc>
                <a:spcPts val="2200"/>
              </a:lnSpc>
            </a:pPr>
            <a:r>
              <a:rPr lang="es-ES" sz="2300" dirty="0">
                <a:solidFill>
                  <a:schemeClr val="bg1"/>
                </a:solidFill>
              </a:rPr>
              <a:t>Acontecerá en aquel tiempo, que los que hayan quedado de Israel y los que hayan quedado de la casa de Jacob, nunca más se apoyarán en el que los hirió, sino que se apoyarán con verdad en Jehová, el Santo de Israel. El remanente volverá, el remanente de Jacob volverá al Dios fuerte. </a:t>
            </a:r>
          </a:p>
        </p:txBody>
      </p:sp>
      <p:sp>
        <p:nvSpPr>
          <p:cNvPr id="14" name="1 CuadroTexto">
            <a:extLst>
              <a:ext uri="{FF2B5EF4-FFF2-40B4-BE49-F238E27FC236}">
                <a16:creationId xmlns:a16="http://schemas.microsoft.com/office/drawing/2014/main" id="{3C4ABDF0-DA68-416B-ADB6-0C2E50303F68}"/>
              </a:ext>
            </a:extLst>
          </p:cNvPr>
          <p:cNvSpPr txBox="1"/>
          <p:nvPr/>
        </p:nvSpPr>
        <p:spPr>
          <a:xfrm>
            <a:off x="5609845" y="980728"/>
            <a:ext cx="29225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10:5, 6</a:t>
            </a:r>
          </a:p>
        </p:txBody>
      </p:sp>
      <p:sp>
        <p:nvSpPr>
          <p:cNvPr id="17" name="2 CuadroTexto">
            <a:extLst>
              <a:ext uri="{FF2B5EF4-FFF2-40B4-BE49-F238E27FC236}">
                <a16:creationId xmlns:a16="http://schemas.microsoft.com/office/drawing/2014/main" id="{D4FDE956-31DF-44AA-945A-7E58FB494131}"/>
              </a:ext>
            </a:extLst>
          </p:cNvPr>
          <p:cNvSpPr txBox="1"/>
          <p:nvPr/>
        </p:nvSpPr>
        <p:spPr>
          <a:xfrm>
            <a:off x="5038575" y="1510057"/>
            <a:ext cx="4069929" cy="2356671"/>
          </a:xfrm>
          <a:prstGeom prst="rect">
            <a:avLst/>
          </a:prstGeom>
          <a:noFill/>
        </p:spPr>
        <p:txBody>
          <a:bodyPr wrap="square" rtlCol="0">
            <a:spAutoFit/>
          </a:bodyPr>
          <a:lstStyle/>
          <a:p>
            <a:pPr algn="ctr">
              <a:lnSpc>
                <a:spcPts val="2200"/>
              </a:lnSpc>
            </a:pPr>
            <a:r>
              <a:rPr lang="es-ES" sz="2300" dirty="0">
                <a:solidFill>
                  <a:srgbClr val="FFFF00"/>
                </a:solidFill>
              </a:rPr>
              <a:t>Oh Asiria, vara y báculo de mi furor, en su mano he puesto mi ira.</a:t>
            </a:r>
            <a:r>
              <a:rPr lang="es-ES" sz="2300" dirty="0">
                <a:solidFill>
                  <a:schemeClr val="bg1"/>
                </a:solidFill>
              </a:rPr>
              <a:t> </a:t>
            </a:r>
            <a:r>
              <a:rPr lang="es-ES" sz="2300" dirty="0">
                <a:solidFill>
                  <a:srgbClr val="00B0F0"/>
                </a:solidFill>
              </a:rPr>
              <a:t>Le mandaré contra una nación pérfida, y sobre el pueblo de mi ira le enviaré, para que quite despojos, y arrebate presa, y lo ponga para ser hollado como lodo de las calles.</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Tree>
    <p:extLst>
      <p:ext uri="{BB962C8B-B14F-4D97-AF65-F5344CB8AC3E}">
        <p14:creationId xmlns:p14="http://schemas.microsoft.com/office/powerpoint/2010/main" val="28130081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7"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5:4</a:t>
            </a:r>
          </a:p>
        </p:txBody>
      </p:sp>
      <p:sp>
        <p:nvSpPr>
          <p:cNvPr id="8" name="2 CuadroTexto"/>
          <p:cNvSpPr txBox="1"/>
          <p:nvPr/>
        </p:nvSpPr>
        <p:spPr>
          <a:xfrm>
            <a:off x="0" y="485864"/>
            <a:ext cx="9144000" cy="663900"/>
          </a:xfrm>
          <a:prstGeom prst="rect">
            <a:avLst/>
          </a:prstGeom>
          <a:noFill/>
        </p:spPr>
        <p:txBody>
          <a:bodyPr wrap="square" rtlCol="0">
            <a:spAutoFit/>
          </a:bodyPr>
          <a:lstStyle/>
          <a:p>
            <a:pPr algn="ctr">
              <a:lnSpc>
                <a:spcPts val="2200"/>
              </a:lnSpc>
            </a:pPr>
            <a:r>
              <a:rPr lang="es-ES" sz="2300" dirty="0">
                <a:solidFill>
                  <a:srgbClr val="FFFF00"/>
                </a:solidFill>
              </a:rPr>
              <a:t>¿Qué más se podía hacer a mi viña, que yo no haya hecho en ella? </a:t>
            </a:r>
            <a:r>
              <a:rPr lang="es-ES" sz="2300" dirty="0">
                <a:solidFill>
                  <a:schemeClr val="bg1">
                    <a:lumMod val="95000"/>
                  </a:schemeClr>
                </a:solidFill>
              </a:rPr>
              <a:t>¿Cómo, esperando yo que diese uvas, ha dado uvas silvestres?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1040586" y="4959634"/>
            <a:ext cx="367543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 26:17, 18</a:t>
            </a: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485640"/>
            <a:ext cx="9144000" cy="1327736"/>
          </a:xfrm>
          <a:prstGeom prst="rect">
            <a:avLst/>
          </a:prstGeom>
          <a:noFill/>
        </p:spPr>
        <p:txBody>
          <a:bodyPr wrap="square" rtlCol="0">
            <a:spAutoFit/>
          </a:bodyPr>
          <a:lstStyle/>
          <a:p>
            <a:pPr algn="ctr">
              <a:lnSpc>
                <a:spcPts val="2400"/>
              </a:lnSpc>
            </a:pPr>
            <a:r>
              <a:rPr lang="es-ES" sz="2400" dirty="0">
                <a:solidFill>
                  <a:srgbClr val="FFFF00"/>
                </a:solidFill>
              </a:rPr>
              <a:t>Pondré mi rostro contra vosotros, y seréis heridos delante de vuestros enemigos; </a:t>
            </a:r>
            <a:r>
              <a:rPr lang="es-ES" sz="2400" dirty="0">
                <a:solidFill>
                  <a:srgbClr val="00B0F0"/>
                </a:solidFill>
              </a:rPr>
              <a:t>y los que os aborrecen se enseñorearán de vosotros, y huiréis sin que haya quien os persiga. </a:t>
            </a:r>
            <a:r>
              <a:rPr lang="es-ES" sz="2400" dirty="0">
                <a:solidFill>
                  <a:srgbClr val="FFFF00"/>
                </a:solidFill>
              </a:rPr>
              <a:t>Y si aun con estas cosas no me oyereis, yo volveré a castigaros siete veces más por vuestros pecados. </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644115" y="1383382"/>
            <a:ext cx="317907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10:20:21</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51306" y="1915344"/>
            <a:ext cx="4230781" cy="2638799"/>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los que hayan quedado de Israel y los que hayan quedado de la casa de Jacob,</a:t>
            </a:r>
            <a:r>
              <a:rPr lang="es-ES" sz="2300" dirty="0">
                <a:solidFill>
                  <a:schemeClr val="bg1"/>
                </a:solidFill>
              </a:rPr>
              <a:t> nunca más se apoyarán en el que los hirió, sino que se apoyarán con verdad en Jehová, el Santo de Israel. El remanente volverá, el remanente de Jacob volverá al Dios fuerte. </a:t>
            </a:r>
          </a:p>
        </p:txBody>
      </p:sp>
      <p:sp>
        <p:nvSpPr>
          <p:cNvPr id="14" name="1 CuadroTexto">
            <a:extLst>
              <a:ext uri="{FF2B5EF4-FFF2-40B4-BE49-F238E27FC236}">
                <a16:creationId xmlns:a16="http://schemas.microsoft.com/office/drawing/2014/main" id="{3C4ABDF0-DA68-416B-ADB6-0C2E50303F68}"/>
              </a:ext>
            </a:extLst>
          </p:cNvPr>
          <p:cNvSpPr txBox="1"/>
          <p:nvPr/>
        </p:nvSpPr>
        <p:spPr>
          <a:xfrm>
            <a:off x="5609845" y="980728"/>
            <a:ext cx="29225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10:5, 6</a:t>
            </a:r>
          </a:p>
        </p:txBody>
      </p:sp>
      <p:sp>
        <p:nvSpPr>
          <p:cNvPr id="17" name="2 CuadroTexto">
            <a:extLst>
              <a:ext uri="{FF2B5EF4-FFF2-40B4-BE49-F238E27FC236}">
                <a16:creationId xmlns:a16="http://schemas.microsoft.com/office/drawing/2014/main" id="{D4FDE956-31DF-44AA-945A-7E58FB494131}"/>
              </a:ext>
            </a:extLst>
          </p:cNvPr>
          <p:cNvSpPr txBox="1"/>
          <p:nvPr/>
        </p:nvSpPr>
        <p:spPr>
          <a:xfrm>
            <a:off x="5038575" y="1510057"/>
            <a:ext cx="4069929" cy="2356671"/>
          </a:xfrm>
          <a:prstGeom prst="rect">
            <a:avLst/>
          </a:prstGeom>
          <a:noFill/>
        </p:spPr>
        <p:txBody>
          <a:bodyPr wrap="square" rtlCol="0">
            <a:spAutoFit/>
          </a:bodyPr>
          <a:lstStyle/>
          <a:p>
            <a:pPr algn="ctr">
              <a:lnSpc>
                <a:spcPts val="2200"/>
              </a:lnSpc>
            </a:pPr>
            <a:r>
              <a:rPr lang="es-ES" sz="2300" dirty="0">
                <a:solidFill>
                  <a:srgbClr val="FFFF00"/>
                </a:solidFill>
              </a:rPr>
              <a:t>Oh Asiria, vara y báculo de mi furor, en su mano he puesto mi ira.</a:t>
            </a:r>
            <a:r>
              <a:rPr lang="es-ES" sz="2300" dirty="0">
                <a:solidFill>
                  <a:schemeClr val="bg1"/>
                </a:solidFill>
              </a:rPr>
              <a:t> </a:t>
            </a:r>
            <a:r>
              <a:rPr lang="es-ES" sz="2300" dirty="0">
                <a:solidFill>
                  <a:srgbClr val="00B0F0"/>
                </a:solidFill>
              </a:rPr>
              <a:t>Le mandaré contra una nación pérfida, y sobre el pueblo de mi ira le enviaré, para que quite despojos, y arrebate presa, y lo ponga para ser hollado como lodo de las calles.</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Tree>
    <p:extLst>
      <p:ext uri="{BB962C8B-B14F-4D97-AF65-F5344CB8AC3E}">
        <p14:creationId xmlns:p14="http://schemas.microsoft.com/office/powerpoint/2010/main" val="1426642903"/>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7"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5:4</a:t>
            </a:r>
          </a:p>
        </p:txBody>
      </p:sp>
      <p:sp>
        <p:nvSpPr>
          <p:cNvPr id="8" name="2 CuadroTexto"/>
          <p:cNvSpPr txBox="1"/>
          <p:nvPr/>
        </p:nvSpPr>
        <p:spPr>
          <a:xfrm>
            <a:off x="0" y="485864"/>
            <a:ext cx="9144000" cy="663900"/>
          </a:xfrm>
          <a:prstGeom prst="rect">
            <a:avLst/>
          </a:prstGeom>
          <a:noFill/>
        </p:spPr>
        <p:txBody>
          <a:bodyPr wrap="square" rtlCol="0">
            <a:spAutoFit/>
          </a:bodyPr>
          <a:lstStyle/>
          <a:p>
            <a:pPr algn="ctr">
              <a:lnSpc>
                <a:spcPts val="2200"/>
              </a:lnSpc>
            </a:pPr>
            <a:r>
              <a:rPr lang="es-ES" sz="2300" dirty="0">
                <a:solidFill>
                  <a:srgbClr val="FFFF00"/>
                </a:solidFill>
              </a:rPr>
              <a:t>¿Qué más se podía hacer a mi viña, que yo no haya hecho en ella? </a:t>
            </a:r>
            <a:r>
              <a:rPr lang="es-ES" sz="2300" dirty="0">
                <a:solidFill>
                  <a:schemeClr val="bg1">
                    <a:lumMod val="95000"/>
                  </a:schemeClr>
                </a:solidFill>
              </a:rPr>
              <a:t>¿Cómo, esperando yo que diese uvas, ha dado uvas silvestres?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1040586" y="4959634"/>
            <a:ext cx="367543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 26:17, 18</a:t>
            </a: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485640"/>
            <a:ext cx="9144000" cy="1327736"/>
          </a:xfrm>
          <a:prstGeom prst="rect">
            <a:avLst/>
          </a:prstGeom>
          <a:noFill/>
        </p:spPr>
        <p:txBody>
          <a:bodyPr wrap="square" rtlCol="0">
            <a:spAutoFit/>
          </a:bodyPr>
          <a:lstStyle/>
          <a:p>
            <a:pPr algn="ctr">
              <a:lnSpc>
                <a:spcPts val="2400"/>
              </a:lnSpc>
            </a:pPr>
            <a:r>
              <a:rPr lang="es-ES" sz="2400" dirty="0">
                <a:solidFill>
                  <a:srgbClr val="FFFF00"/>
                </a:solidFill>
              </a:rPr>
              <a:t>Pondré mi rostro contra vosotros, y seréis heridos delante de vuestros enemigos; </a:t>
            </a:r>
            <a:r>
              <a:rPr lang="es-ES" sz="2400" dirty="0">
                <a:solidFill>
                  <a:srgbClr val="00B0F0"/>
                </a:solidFill>
              </a:rPr>
              <a:t>y los que os aborrecen se enseñorearán de vosotros, y huiréis sin que haya quien os persiga. </a:t>
            </a:r>
            <a:r>
              <a:rPr lang="es-ES" sz="2400" dirty="0">
                <a:solidFill>
                  <a:srgbClr val="FFFF00"/>
                </a:solidFill>
              </a:rPr>
              <a:t>Y si aun con estas cosas no me oyereis, yo volveré a castigaros siete veces más por vuestros pecados. </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644115" y="1383382"/>
            <a:ext cx="317907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10:20:21</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51306" y="1915344"/>
            <a:ext cx="4230781" cy="2638799"/>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los que hayan quedado de Israel y los que hayan quedado de la casa de Jacob,</a:t>
            </a:r>
            <a:r>
              <a:rPr lang="es-ES" sz="2300" dirty="0">
                <a:solidFill>
                  <a:schemeClr val="bg1"/>
                </a:solidFill>
              </a:rPr>
              <a:t> </a:t>
            </a:r>
            <a:r>
              <a:rPr lang="es-ES" sz="2300" dirty="0">
                <a:solidFill>
                  <a:srgbClr val="00B0F0"/>
                </a:solidFill>
              </a:rPr>
              <a:t>nunca más se apoyarán en el que los hirió, </a:t>
            </a:r>
            <a:r>
              <a:rPr lang="es-ES" sz="2300" dirty="0">
                <a:solidFill>
                  <a:schemeClr val="bg1"/>
                </a:solidFill>
              </a:rPr>
              <a:t>sino que se apoyarán con verdad en Jehová, el Santo de Israel. El remanente volverá, el remanente de Jacob volverá al Dios fuerte. </a:t>
            </a:r>
          </a:p>
        </p:txBody>
      </p:sp>
      <p:sp>
        <p:nvSpPr>
          <p:cNvPr id="14" name="1 CuadroTexto">
            <a:extLst>
              <a:ext uri="{FF2B5EF4-FFF2-40B4-BE49-F238E27FC236}">
                <a16:creationId xmlns:a16="http://schemas.microsoft.com/office/drawing/2014/main" id="{3C4ABDF0-DA68-416B-ADB6-0C2E50303F68}"/>
              </a:ext>
            </a:extLst>
          </p:cNvPr>
          <p:cNvSpPr txBox="1"/>
          <p:nvPr/>
        </p:nvSpPr>
        <p:spPr>
          <a:xfrm>
            <a:off x="5609845" y="980728"/>
            <a:ext cx="29225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10:5, 6</a:t>
            </a:r>
          </a:p>
        </p:txBody>
      </p:sp>
      <p:sp>
        <p:nvSpPr>
          <p:cNvPr id="17" name="2 CuadroTexto">
            <a:extLst>
              <a:ext uri="{FF2B5EF4-FFF2-40B4-BE49-F238E27FC236}">
                <a16:creationId xmlns:a16="http://schemas.microsoft.com/office/drawing/2014/main" id="{D4FDE956-31DF-44AA-945A-7E58FB494131}"/>
              </a:ext>
            </a:extLst>
          </p:cNvPr>
          <p:cNvSpPr txBox="1"/>
          <p:nvPr/>
        </p:nvSpPr>
        <p:spPr>
          <a:xfrm>
            <a:off x="5038575" y="1510057"/>
            <a:ext cx="4069929" cy="2356671"/>
          </a:xfrm>
          <a:prstGeom prst="rect">
            <a:avLst/>
          </a:prstGeom>
          <a:noFill/>
        </p:spPr>
        <p:txBody>
          <a:bodyPr wrap="square" rtlCol="0">
            <a:spAutoFit/>
          </a:bodyPr>
          <a:lstStyle/>
          <a:p>
            <a:pPr algn="ctr">
              <a:lnSpc>
                <a:spcPts val="2200"/>
              </a:lnSpc>
            </a:pPr>
            <a:r>
              <a:rPr lang="es-ES" sz="2300" dirty="0">
                <a:solidFill>
                  <a:srgbClr val="FFFF00"/>
                </a:solidFill>
              </a:rPr>
              <a:t>Oh Asiria, vara y báculo de mi furor, en su mano he puesto mi ira.</a:t>
            </a:r>
            <a:r>
              <a:rPr lang="es-ES" sz="2300" dirty="0">
                <a:solidFill>
                  <a:schemeClr val="bg1"/>
                </a:solidFill>
              </a:rPr>
              <a:t> </a:t>
            </a:r>
            <a:r>
              <a:rPr lang="es-ES" sz="2300" dirty="0">
                <a:solidFill>
                  <a:srgbClr val="00B0F0"/>
                </a:solidFill>
              </a:rPr>
              <a:t>Le mandaré contra una nación pérfida, y sobre el pueblo de mi ira le enviaré, para que quite despojos, y arrebate presa, y lo ponga para ser hollado como lodo de las calles.</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Tree>
    <p:extLst>
      <p:ext uri="{BB962C8B-B14F-4D97-AF65-F5344CB8AC3E}">
        <p14:creationId xmlns:p14="http://schemas.microsoft.com/office/powerpoint/2010/main" val="1433661263"/>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7"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5:4</a:t>
            </a:r>
          </a:p>
        </p:txBody>
      </p:sp>
      <p:sp>
        <p:nvSpPr>
          <p:cNvPr id="8" name="2 CuadroTexto"/>
          <p:cNvSpPr txBox="1"/>
          <p:nvPr/>
        </p:nvSpPr>
        <p:spPr>
          <a:xfrm>
            <a:off x="0" y="485864"/>
            <a:ext cx="9144000" cy="663900"/>
          </a:xfrm>
          <a:prstGeom prst="rect">
            <a:avLst/>
          </a:prstGeom>
          <a:noFill/>
        </p:spPr>
        <p:txBody>
          <a:bodyPr wrap="square" rtlCol="0">
            <a:spAutoFit/>
          </a:bodyPr>
          <a:lstStyle/>
          <a:p>
            <a:pPr algn="ctr">
              <a:lnSpc>
                <a:spcPts val="2200"/>
              </a:lnSpc>
            </a:pPr>
            <a:r>
              <a:rPr lang="es-ES" sz="2300" dirty="0">
                <a:solidFill>
                  <a:srgbClr val="FFFF00"/>
                </a:solidFill>
              </a:rPr>
              <a:t>¿Qué más se podía hacer a mi viña, que yo no haya hecho en ella? </a:t>
            </a:r>
            <a:r>
              <a:rPr lang="es-ES" sz="2300" dirty="0">
                <a:solidFill>
                  <a:schemeClr val="bg1">
                    <a:lumMod val="95000"/>
                  </a:schemeClr>
                </a:solidFill>
              </a:rPr>
              <a:t>¿Cómo, esperando yo que diese uvas, ha dado uvas silvestres?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1040586" y="4959634"/>
            <a:ext cx="367543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 26:17, 18</a:t>
            </a: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485640"/>
            <a:ext cx="9144000" cy="1327736"/>
          </a:xfrm>
          <a:prstGeom prst="rect">
            <a:avLst/>
          </a:prstGeom>
          <a:noFill/>
        </p:spPr>
        <p:txBody>
          <a:bodyPr wrap="square" rtlCol="0">
            <a:spAutoFit/>
          </a:bodyPr>
          <a:lstStyle/>
          <a:p>
            <a:pPr algn="ctr">
              <a:lnSpc>
                <a:spcPts val="2400"/>
              </a:lnSpc>
            </a:pPr>
            <a:r>
              <a:rPr lang="es-ES" sz="2400" dirty="0">
                <a:solidFill>
                  <a:srgbClr val="FFFF00"/>
                </a:solidFill>
              </a:rPr>
              <a:t>Pondré mi rostro contra vosotros, y seréis heridos delante de vuestros enemigos; </a:t>
            </a:r>
            <a:r>
              <a:rPr lang="es-ES" sz="2400" dirty="0">
                <a:solidFill>
                  <a:srgbClr val="00B0F0"/>
                </a:solidFill>
              </a:rPr>
              <a:t>y los que os aborrecen se enseñorearán de vosotros, y huiréis sin que haya quien os persiga. </a:t>
            </a:r>
            <a:r>
              <a:rPr lang="es-ES" sz="2400" dirty="0">
                <a:solidFill>
                  <a:srgbClr val="FFFF00"/>
                </a:solidFill>
              </a:rPr>
              <a:t>Y si aun con estas cosas no me oyereis, yo volveré a castigaros siete veces más por vuestros pecados. </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644115" y="1383382"/>
            <a:ext cx="317907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10:20:21</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51306" y="1915344"/>
            <a:ext cx="4230781" cy="2638799"/>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los que hayan quedado de Israel y los que hayan quedado de la casa de Jacob,</a:t>
            </a:r>
            <a:r>
              <a:rPr lang="es-ES" sz="2300" dirty="0">
                <a:solidFill>
                  <a:schemeClr val="bg1"/>
                </a:solidFill>
              </a:rPr>
              <a:t> </a:t>
            </a:r>
            <a:r>
              <a:rPr lang="es-ES" sz="2300" dirty="0">
                <a:solidFill>
                  <a:srgbClr val="00B0F0"/>
                </a:solidFill>
              </a:rPr>
              <a:t>nunca más se apoyarán en el que los hirió, </a:t>
            </a:r>
            <a:r>
              <a:rPr lang="es-ES" sz="2300" dirty="0">
                <a:solidFill>
                  <a:srgbClr val="FFFF00"/>
                </a:solidFill>
              </a:rPr>
              <a:t>sino que se apoyarán con verdad en Jehová, el Santo de Israel.</a:t>
            </a:r>
            <a:r>
              <a:rPr lang="es-ES" sz="2300" dirty="0">
                <a:solidFill>
                  <a:schemeClr val="bg1"/>
                </a:solidFill>
              </a:rPr>
              <a:t> El remanente volverá, el remanente de Jacob volverá al Dios fuerte. </a:t>
            </a:r>
          </a:p>
        </p:txBody>
      </p:sp>
      <p:sp>
        <p:nvSpPr>
          <p:cNvPr id="14" name="1 CuadroTexto">
            <a:extLst>
              <a:ext uri="{FF2B5EF4-FFF2-40B4-BE49-F238E27FC236}">
                <a16:creationId xmlns:a16="http://schemas.microsoft.com/office/drawing/2014/main" id="{3C4ABDF0-DA68-416B-ADB6-0C2E50303F68}"/>
              </a:ext>
            </a:extLst>
          </p:cNvPr>
          <p:cNvSpPr txBox="1"/>
          <p:nvPr/>
        </p:nvSpPr>
        <p:spPr>
          <a:xfrm>
            <a:off x="5609845" y="980728"/>
            <a:ext cx="29225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10:5, 6</a:t>
            </a:r>
          </a:p>
        </p:txBody>
      </p:sp>
      <p:sp>
        <p:nvSpPr>
          <p:cNvPr id="17" name="2 CuadroTexto">
            <a:extLst>
              <a:ext uri="{FF2B5EF4-FFF2-40B4-BE49-F238E27FC236}">
                <a16:creationId xmlns:a16="http://schemas.microsoft.com/office/drawing/2014/main" id="{D4FDE956-31DF-44AA-945A-7E58FB494131}"/>
              </a:ext>
            </a:extLst>
          </p:cNvPr>
          <p:cNvSpPr txBox="1"/>
          <p:nvPr/>
        </p:nvSpPr>
        <p:spPr>
          <a:xfrm>
            <a:off x="5038575" y="1510057"/>
            <a:ext cx="4069929" cy="2356671"/>
          </a:xfrm>
          <a:prstGeom prst="rect">
            <a:avLst/>
          </a:prstGeom>
          <a:noFill/>
        </p:spPr>
        <p:txBody>
          <a:bodyPr wrap="square" rtlCol="0">
            <a:spAutoFit/>
          </a:bodyPr>
          <a:lstStyle/>
          <a:p>
            <a:pPr algn="ctr">
              <a:lnSpc>
                <a:spcPts val="2200"/>
              </a:lnSpc>
            </a:pPr>
            <a:r>
              <a:rPr lang="es-ES" sz="2300" dirty="0">
                <a:solidFill>
                  <a:srgbClr val="FFFF00"/>
                </a:solidFill>
              </a:rPr>
              <a:t>Oh Asiria, vara y báculo de mi furor, en su mano he puesto mi ira.</a:t>
            </a:r>
            <a:r>
              <a:rPr lang="es-ES" sz="2300" dirty="0">
                <a:solidFill>
                  <a:schemeClr val="bg1"/>
                </a:solidFill>
              </a:rPr>
              <a:t> </a:t>
            </a:r>
            <a:r>
              <a:rPr lang="es-ES" sz="2300" dirty="0">
                <a:solidFill>
                  <a:srgbClr val="00B0F0"/>
                </a:solidFill>
              </a:rPr>
              <a:t>Le mandaré contra una nación pérfida, y sobre el pueblo de mi ira le enviaré, para que quite despojos, y arrebate presa, y lo ponga para ser hollado como lodo de las calles.</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Tree>
    <p:extLst>
      <p:ext uri="{BB962C8B-B14F-4D97-AF65-F5344CB8AC3E}">
        <p14:creationId xmlns:p14="http://schemas.microsoft.com/office/powerpoint/2010/main" val="2475453871"/>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7"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5:4</a:t>
            </a:r>
          </a:p>
        </p:txBody>
      </p:sp>
      <p:sp>
        <p:nvSpPr>
          <p:cNvPr id="8" name="2 CuadroTexto"/>
          <p:cNvSpPr txBox="1"/>
          <p:nvPr/>
        </p:nvSpPr>
        <p:spPr>
          <a:xfrm>
            <a:off x="0" y="485864"/>
            <a:ext cx="9144000" cy="663900"/>
          </a:xfrm>
          <a:prstGeom prst="rect">
            <a:avLst/>
          </a:prstGeom>
          <a:noFill/>
        </p:spPr>
        <p:txBody>
          <a:bodyPr wrap="square" rtlCol="0">
            <a:spAutoFit/>
          </a:bodyPr>
          <a:lstStyle/>
          <a:p>
            <a:pPr algn="ctr">
              <a:lnSpc>
                <a:spcPts val="2200"/>
              </a:lnSpc>
            </a:pPr>
            <a:r>
              <a:rPr lang="es-ES" sz="2300" dirty="0">
                <a:solidFill>
                  <a:srgbClr val="FFFF00"/>
                </a:solidFill>
              </a:rPr>
              <a:t>¿Qué más se podía hacer a mi viña, que yo no haya hecho en ella? </a:t>
            </a:r>
            <a:r>
              <a:rPr lang="es-ES" sz="2300" dirty="0">
                <a:solidFill>
                  <a:schemeClr val="bg1">
                    <a:lumMod val="95000"/>
                  </a:schemeClr>
                </a:solidFill>
              </a:rPr>
              <a:t>¿Cómo, esperando yo que diese uvas, ha dado uvas silvestres?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1040586" y="4959634"/>
            <a:ext cx="367543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 26:17, 18</a:t>
            </a: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485640"/>
            <a:ext cx="9144000" cy="1327736"/>
          </a:xfrm>
          <a:prstGeom prst="rect">
            <a:avLst/>
          </a:prstGeom>
          <a:noFill/>
        </p:spPr>
        <p:txBody>
          <a:bodyPr wrap="square" rtlCol="0">
            <a:spAutoFit/>
          </a:bodyPr>
          <a:lstStyle/>
          <a:p>
            <a:pPr algn="ctr">
              <a:lnSpc>
                <a:spcPts val="2400"/>
              </a:lnSpc>
            </a:pPr>
            <a:r>
              <a:rPr lang="es-ES" sz="2400" dirty="0">
                <a:solidFill>
                  <a:srgbClr val="FFFF00"/>
                </a:solidFill>
              </a:rPr>
              <a:t>Pondré mi rostro contra vosotros, y seréis heridos delante de vuestros enemigos; </a:t>
            </a:r>
            <a:r>
              <a:rPr lang="es-ES" sz="2400" dirty="0">
                <a:solidFill>
                  <a:srgbClr val="00B0F0"/>
                </a:solidFill>
              </a:rPr>
              <a:t>y los que os aborrecen se enseñorearán de vosotros, y huiréis sin que haya quien os persiga. </a:t>
            </a:r>
            <a:r>
              <a:rPr lang="es-ES" sz="2400" dirty="0">
                <a:solidFill>
                  <a:srgbClr val="FFFF00"/>
                </a:solidFill>
              </a:rPr>
              <a:t>Y si aun con estas cosas no me oyereis, yo volveré a castigaros siete veces más por vuestros pecados. </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644115" y="1383382"/>
            <a:ext cx="317907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10:20:21</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51306" y="1915344"/>
            <a:ext cx="4230781" cy="2638799"/>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los que hayan quedado de Israel y los que hayan quedado de la casa de Jacob,</a:t>
            </a:r>
            <a:r>
              <a:rPr lang="es-ES" sz="2300" dirty="0">
                <a:solidFill>
                  <a:schemeClr val="bg1"/>
                </a:solidFill>
              </a:rPr>
              <a:t> </a:t>
            </a:r>
            <a:r>
              <a:rPr lang="es-ES" sz="2300" dirty="0">
                <a:solidFill>
                  <a:srgbClr val="00B0F0"/>
                </a:solidFill>
              </a:rPr>
              <a:t>nunca más se apoyarán en el que los hirió, </a:t>
            </a:r>
            <a:r>
              <a:rPr lang="es-ES" sz="2300" dirty="0">
                <a:solidFill>
                  <a:srgbClr val="FFFF00"/>
                </a:solidFill>
              </a:rPr>
              <a:t>sino que se apoyarán con verdad en Jehová, el Santo de Israel.</a:t>
            </a:r>
            <a:r>
              <a:rPr lang="es-ES" sz="2300" dirty="0">
                <a:solidFill>
                  <a:schemeClr val="bg1"/>
                </a:solidFill>
              </a:rPr>
              <a:t> </a:t>
            </a:r>
            <a:r>
              <a:rPr lang="es-ES" sz="2300" dirty="0">
                <a:solidFill>
                  <a:srgbClr val="00B0F0"/>
                </a:solidFill>
              </a:rPr>
              <a:t>El remanente volverá, </a:t>
            </a:r>
            <a:r>
              <a:rPr lang="es-ES" sz="2300" dirty="0">
                <a:solidFill>
                  <a:schemeClr val="bg1"/>
                </a:solidFill>
              </a:rPr>
              <a:t>el remanente de Jacob volverá al Dios fuerte. </a:t>
            </a:r>
          </a:p>
        </p:txBody>
      </p:sp>
      <p:sp>
        <p:nvSpPr>
          <p:cNvPr id="14" name="1 CuadroTexto">
            <a:extLst>
              <a:ext uri="{FF2B5EF4-FFF2-40B4-BE49-F238E27FC236}">
                <a16:creationId xmlns:a16="http://schemas.microsoft.com/office/drawing/2014/main" id="{3C4ABDF0-DA68-416B-ADB6-0C2E50303F68}"/>
              </a:ext>
            </a:extLst>
          </p:cNvPr>
          <p:cNvSpPr txBox="1"/>
          <p:nvPr/>
        </p:nvSpPr>
        <p:spPr>
          <a:xfrm>
            <a:off x="5609845" y="980728"/>
            <a:ext cx="29225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10:5, 6</a:t>
            </a:r>
          </a:p>
        </p:txBody>
      </p:sp>
      <p:sp>
        <p:nvSpPr>
          <p:cNvPr id="17" name="2 CuadroTexto">
            <a:extLst>
              <a:ext uri="{FF2B5EF4-FFF2-40B4-BE49-F238E27FC236}">
                <a16:creationId xmlns:a16="http://schemas.microsoft.com/office/drawing/2014/main" id="{D4FDE956-31DF-44AA-945A-7E58FB494131}"/>
              </a:ext>
            </a:extLst>
          </p:cNvPr>
          <p:cNvSpPr txBox="1"/>
          <p:nvPr/>
        </p:nvSpPr>
        <p:spPr>
          <a:xfrm>
            <a:off x="5038575" y="1510057"/>
            <a:ext cx="4069929" cy="2356671"/>
          </a:xfrm>
          <a:prstGeom prst="rect">
            <a:avLst/>
          </a:prstGeom>
          <a:noFill/>
        </p:spPr>
        <p:txBody>
          <a:bodyPr wrap="square" rtlCol="0">
            <a:spAutoFit/>
          </a:bodyPr>
          <a:lstStyle/>
          <a:p>
            <a:pPr algn="ctr">
              <a:lnSpc>
                <a:spcPts val="2200"/>
              </a:lnSpc>
            </a:pPr>
            <a:r>
              <a:rPr lang="es-ES" sz="2300" dirty="0">
                <a:solidFill>
                  <a:srgbClr val="FFFF00"/>
                </a:solidFill>
              </a:rPr>
              <a:t>Oh Asiria, vara y báculo de mi furor, en su mano he puesto mi ira.</a:t>
            </a:r>
            <a:r>
              <a:rPr lang="es-ES" sz="2300" dirty="0">
                <a:solidFill>
                  <a:schemeClr val="bg1"/>
                </a:solidFill>
              </a:rPr>
              <a:t> </a:t>
            </a:r>
            <a:r>
              <a:rPr lang="es-ES" sz="2300" dirty="0">
                <a:solidFill>
                  <a:srgbClr val="00B0F0"/>
                </a:solidFill>
              </a:rPr>
              <a:t>Le mandaré contra una nación pérfida, y sobre el pueblo de mi ira le enviaré, para que quite despojos, y arrebate presa, y lo ponga para ser hollado como lodo de las calles.</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Tree>
    <p:extLst>
      <p:ext uri="{BB962C8B-B14F-4D97-AF65-F5344CB8AC3E}">
        <p14:creationId xmlns:p14="http://schemas.microsoft.com/office/powerpoint/2010/main" val="3114590628"/>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7"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5:4</a:t>
            </a:r>
          </a:p>
        </p:txBody>
      </p:sp>
      <p:sp>
        <p:nvSpPr>
          <p:cNvPr id="8" name="2 CuadroTexto"/>
          <p:cNvSpPr txBox="1"/>
          <p:nvPr/>
        </p:nvSpPr>
        <p:spPr>
          <a:xfrm>
            <a:off x="0" y="485864"/>
            <a:ext cx="9144000" cy="663900"/>
          </a:xfrm>
          <a:prstGeom prst="rect">
            <a:avLst/>
          </a:prstGeom>
          <a:noFill/>
        </p:spPr>
        <p:txBody>
          <a:bodyPr wrap="square" rtlCol="0">
            <a:spAutoFit/>
          </a:bodyPr>
          <a:lstStyle/>
          <a:p>
            <a:pPr algn="ctr">
              <a:lnSpc>
                <a:spcPts val="2200"/>
              </a:lnSpc>
            </a:pPr>
            <a:r>
              <a:rPr lang="es-ES" sz="2300" dirty="0">
                <a:solidFill>
                  <a:srgbClr val="FFFF00"/>
                </a:solidFill>
              </a:rPr>
              <a:t>¿Qué más se podía hacer a mi viña, que yo no haya hecho en ella? </a:t>
            </a:r>
            <a:r>
              <a:rPr lang="es-ES" sz="2300" dirty="0">
                <a:solidFill>
                  <a:schemeClr val="bg1">
                    <a:lumMod val="95000"/>
                  </a:schemeClr>
                </a:solidFill>
              </a:rPr>
              <a:t>¿Cómo, esperando yo que diese uvas, ha dado uvas silvestres?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5" name="1 CuadroTexto">
            <a:extLst>
              <a:ext uri="{FF2B5EF4-FFF2-40B4-BE49-F238E27FC236}">
                <a16:creationId xmlns:a16="http://schemas.microsoft.com/office/drawing/2014/main" id="{ADD6C03A-A685-4B44-AE49-CCAEE199EBD9}"/>
              </a:ext>
            </a:extLst>
          </p:cNvPr>
          <p:cNvSpPr txBox="1"/>
          <p:nvPr/>
        </p:nvSpPr>
        <p:spPr>
          <a:xfrm>
            <a:off x="1040586" y="4959634"/>
            <a:ext cx="367543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 26:17, 18</a:t>
            </a:r>
          </a:p>
        </p:txBody>
      </p:sp>
      <p:sp>
        <p:nvSpPr>
          <p:cNvPr id="16" name="2 CuadroTexto">
            <a:extLst>
              <a:ext uri="{FF2B5EF4-FFF2-40B4-BE49-F238E27FC236}">
                <a16:creationId xmlns:a16="http://schemas.microsoft.com/office/drawing/2014/main" id="{FC466A0C-86D8-4C3D-B568-D7DC7A533814}"/>
              </a:ext>
            </a:extLst>
          </p:cNvPr>
          <p:cNvSpPr txBox="1"/>
          <p:nvPr/>
        </p:nvSpPr>
        <p:spPr>
          <a:xfrm>
            <a:off x="0" y="5485640"/>
            <a:ext cx="9144000" cy="1327736"/>
          </a:xfrm>
          <a:prstGeom prst="rect">
            <a:avLst/>
          </a:prstGeom>
          <a:noFill/>
        </p:spPr>
        <p:txBody>
          <a:bodyPr wrap="square" rtlCol="0">
            <a:spAutoFit/>
          </a:bodyPr>
          <a:lstStyle/>
          <a:p>
            <a:pPr algn="ctr">
              <a:lnSpc>
                <a:spcPts val="2400"/>
              </a:lnSpc>
            </a:pPr>
            <a:r>
              <a:rPr lang="es-ES" sz="2400" dirty="0">
                <a:solidFill>
                  <a:srgbClr val="FFFF00"/>
                </a:solidFill>
              </a:rPr>
              <a:t>Pondré mi rostro contra vosotros, y seréis heridos delante de vuestros enemigos; </a:t>
            </a:r>
            <a:r>
              <a:rPr lang="es-ES" sz="2400" dirty="0">
                <a:solidFill>
                  <a:srgbClr val="00B0F0"/>
                </a:solidFill>
              </a:rPr>
              <a:t>y los que os aborrecen se enseñorearán de vosotros, y huiréis sin que haya quien os persiga. </a:t>
            </a:r>
            <a:r>
              <a:rPr lang="es-ES" sz="2400" dirty="0">
                <a:solidFill>
                  <a:srgbClr val="FFFF00"/>
                </a:solidFill>
              </a:rPr>
              <a:t>Y si aun con estas cosas no me oyereis, yo volveré a castigaros siete veces más por vuestros pecados. </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644115" y="1383382"/>
            <a:ext cx="317907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10:20:21</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51306" y="1915344"/>
            <a:ext cx="4230781" cy="2638799"/>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los que hayan quedado de Israel y los que hayan quedado de la casa de Jacob,</a:t>
            </a:r>
            <a:r>
              <a:rPr lang="es-ES" sz="2300" dirty="0">
                <a:solidFill>
                  <a:schemeClr val="bg1"/>
                </a:solidFill>
              </a:rPr>
              <a:t> </a:t>
            </a:r>
            <a:r>
              <a:rPr lang="es-ES" sz="2300" dirty="0">
                <a:solidFill>
                  <a:srgbClr val="00B0F0"/>
                </a:solidFill>
              </a:rPr>
              <a:t>nunca más se apoyarán en el que los hirió, </a:t>
            </a:r>
            <a:r>
              <a:rPr lang="es-ES" sz="2300" dirty="0">
                <a:solidFill>
                  <a:srgbClr val="FFFF00"/>
                </a:solidFill>
              </a:rPr>
              <a:t>sino que se apoyarán con verdad en Jehová, el Santo de Israel.</a:t>
            </a:r>
            <a:r>
              <a:rPr lang="es-ES" sz="2300" dirty="0">
                <a:solidFill>
                  <a:schemeClr val="bg1"/>
                </a:solidFill>
              </a:rPr>
              <a:t> </a:t>
            </a:r>
            <a:r>
              <a:rPr lang="es-ES" sz="2300" dirty="0">
                <a:solidFill>
                  <a:srgbClr val="00B0F0"/>
                </a:solidFill>
              </a:rPr>
              <a:t>El remanente volverá, </a:t>
            </a:r>
            <a:r>
              <a:rPr lang="es-ES" sz="2300" dirty="0">
                <a:solidFill>
                  <a:srgbClr val="92D050"/>
                </a:solidFill>
              </a:rPr>
              <a:t>el remanente de Jacob volverá al </a:t>
            </a:r>
            <a:r>
              <a:rPr lang="es-ES" sz="2300" u="sng" dirty="0">
                <a:solidFill>
                  <a:srgbClr val="92D050"/>
                </a:solidFill>
              </a:rPr>
              <a:t>Dios fuerte</a:t>
            </a:r>
            <a:r>
              <a:rPr lang="es-ES" sz="2300" dirty="0">
                <a:solidFill>
                  <a:srgbClr val="92D050"/>
                </a:solidFill>
              </a:rPr>
              <a:t>. </a:t>
            </a:r>
          </a:p>
        </p:txBody>
      </p:sp>
      <p:sp>
        <p:nvSpPr>
          <p:cNvPr id="14" name="1 CuadroTexto">
            <a:extLst>
              <a:ext uri="{FF2B5EF4-FFF2-40B4-BE49-F238E27FC236}">
                <a16:creationId xmlns:a16="http://schemas.microsoft.com/office/drawing/2014/main" id="{3C4ABDF0-DA68-416B-ADB6-0C2E50303F68}"/>
              </a:ext>
            </a:extLst>
          </p:cNvPr>
          <p:cNvSpPr txBox="1"/>
          <p:nvPr/>
        </p:nvSpPr>
        <p:spPr>
          <a:xfrm>
            <a:off x="5609845" y="980728"/>
            <a:ext cx="29225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10:5, 6</a:t>
            </a:r>
          </a:p>
        </p:txBody>
      </p:sp>
      <p:sp>
        <p:nvSpPr>
          <p:cNvPr id="17" name="2 CuadroTexto">
            <a:extLst>
              <a:ext uri="{FF2B5EF4-FFF2-40B4-BE49-F238E27FC236}">
                <a16:creationId xmlns:a16="http://schemas.microsoft.com/office/drawing/2014/main" id="{D4FDE956-31DF-44AA-945A-7E58FB494131}"/>
              </a:ext>
            </a:extLst>
          </p:cNvPr>
          <p:cNvSpPr txBox="1"/>
          <p:nvPr/>
        </p:nvSpPr>
        <p:spPr>
          <a:xfrm>
            <a:off x="5038575" y="1510057"/>
            <a:ext cx="4069929" cy="2356671"/>
          </a:xfrm>
          <a:prstGeom prst="rect">
            <a:avLst/>
          </a:prstGeom>
          <a:noFill/>
        </p:spPr>
        <p:txBody>
          <a:bodyPr wrap="square" rtlCol="0">
            <a:spAutoFit/>
          </a:bodyPr>
          <a:lstStyle/>
          <a:p>
            <a:pPr algn="ctr">
              <a:lnSpc>
                <a:spcPts val="2200"/>
              </a:lnSpc>
            </a:pPr>
            <a:r>
              <a:rPr lang="es-ES" sz="2300" dirty="0">
                <a:solidFill>
                  <a:srgbClr val="FFFF00"/>
                </a:solidFill>
              </a:rPr>
              <a:t>Oh Asiria, vara y báculo de mi furor, en su mano he puesto mi ira.</a:t>
            </a:r>
            <a:r>
              <a:rPr lang="es-ES" sz="2300" dirty="0">
                <a:solidFill>
                  <a:schemeClr val="bg1"/>
                </a:solidFill>
              </a:rPr>
              <a:t> </a:t>
            </a:r>
            <a:r>
              <a:rPr lang="es-ES" sz="2300" dirty="0">
                <a:solidFill>
                  <a:srgbClr val="00B0F0"/>
                </a:solidFill>
              </a:rPr>
              <a:t>Le mandaré contra una nación pérfida, y sobre el pueblo de mi ira le enviaré, para que quite despojos, y arrebate presa, y lo ponga para ser hollado como lodo de las calles.</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Tree>
    <p:extLst>
      <p:ext uri="{BB962C8B-B14F-4D97-AF65-F5344CB8AC3E}">
        <p14:creationId xmlns:p14="http://schemas.microsoft.com/office/powerpoint/2010/main" val="2735688339"/>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517227" y="-27384"/>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5:4</a:t>
            </a:r>
          </a:p>
        </p:txBody>
      </p:sp>
      <p:sp>
        <p:nvSpPr>
          <p:cNvPr id="8" name="2 CuadroTexto"/>
          <p:cNvSpPr txBox="1"/>
          <p:nvPr/>
        </p:nvSpPr>
        <p:spPr>
          <a:xfrm>
            <a:off x="0" y="485864"/>
            <a:ext cx="9144000" cy="663900"/>
          </a:xfrm>
          <a:prstGeom prst="rect">
            <a:avLst/>
          </a:prstGeom>
          <a:noFill/>
        </p:spPr>
        <p:txBody>
          <a:bodyPr wrap="square" rtlCol="0">
            <a:spAutoFit/>
          </a:bodyPr>
          <a:lstStyle/>
          <a:p>
            <a:pPr algn="ctr">
              <a:lnSpc>
                <a:spcPts val="2200"/>
              </a:lnSpc>
            </a:pPr>
            <a:r>
              <a:rPr lang="es-ES" sz="2300" dirty="0">
                <a:solidFill>
                  <a:srgbClr val="FFFF00"/>
                </a:solidFill>
              </a:rPr>
              <a:t>¿Qué más se podía hacer a mi viña, que yo no haya hecho en ella? </a:t>
            </a:r>
            <a:r>
              <a:rPr lang="es-ES" sz="2300" dirty="0">
                <a:solidFill>
                  <a:schemeClr val="bg1">
                    <a:lumMod val="95000"/>
                  </a:schemeClr>
                </a:solidFill>
              </a:rPr>
              <a:t>¿Cómo, esperando yo que diese uvas, ha dado uvas silvestres?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644115" y="1383382"/>
            <a:ext cx="317907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10:20:21</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51306" y="1915344"/>
            <a:ext cx="4230781" cy="2638799"/>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los que hayan quedado de Israel y los que hayan quedado de la casa de Jacob,</a:t>
            </a:r>
            <a:r>
              <a:rPr lang="es-ES" sz="2300" dirty="0">
                <a:solidFill>
                  <a:schemeClr val="bg1"/>
                </a:solidFill>
              </a:rPr>
              <a:t> </a:t>
            </a:r>
            <a:r>
              <a:rPr lang="es-ES" sz="2300" dirty="0">
                <a:solidFill>
                  <a:srgbClr val="00B0F0"/>
                </a:solidFill>
              </a:rPr>
              <a:t>nunca más se apoyarán en el que los hirió, </a:t>
            </a:r>
            <a:r>
              <a:rPr lang="es-ES" sz="2300" dirty="0">
                <a:solidFill>
                  <a:srgbClr val="FFFF00"/>
                </a:solidFill>
              </a:rPr>
              <a:t>sino que se apoyarán con verdad en Jehová, el Santo de Israel.</a:t>
            </a:r>
            <a:r>
              <a:rPr lang="es-ES" sz="2300" dirty="0">
                <a:solidFill>
                  <a:schemeClr val="bg1"/>
                </a:solidFill>
              </a:rPr>
              <a:t> </a:t>
            </a:r>
            <a:r>
              <a:rPr lang="es-ES" sz="2300" dirty="0">
                <a:solidFill>
                  <a:srgbClr val="00B0F0"/>
                </a:solidFill>
              </a:rPr>
              <a:t>El remanente volverá, </a:t>
            </a:r>
            <a:r>
              <a:rPr lang="es-ES" sz="2300" dirty="0">
                <a:solidFill>
                  <a:srgbClr val="92D050"/>
                </a:solidFill>
              </a:rPr>
              <a:t>el remanente de Jacob volverá al </a:t>
            </a:r>
            <a:r>
              <a:rPr lang="es-ES" sz="2300" u="sng" dirty="0">
                <a:solidFill>
                  <a:srgbClr val="92D050"/>
                </a:solidFill>
              </a:rPr>
              <a:t>Dios fuerte</a:t>
            </a:r>
            <a:r>
              <a:rPr lang="es-ES" sz="2300" dirty="0">
                <a:solidFill>
                  <a:srgbClr val="92D050"/>
                </a:solidFill>
              </a:rPr>
              <a:t>. </a:t>
            </a:r>
          </a:p>
        </p:txBody>
      </p:sp>
      <p:sp>
        <p:nvSpPr>
          <p:cNvPr id="14" name="1 CuadroTexto">
            <a:extLst>
              <a:ext uri="{FF2B5EF4-FFF2-40B4-BE49-F238E27FC236}">
                <a16:creationId xmlns:a16="http://schemas.microsoft.com/office/drawing/2014/main" id="{3C4ABDF0-DA68-416B-ADB6-0C2E50303F68}"/>
              </a:ext>
            </a:extLst>
          </p:cNvPr>
          <p:cNvSpPr txBox="1"/>
          <p:nvPr/>
        </p:nvSpPr>
        <p:spPr>
          <a:xfrm>
            <a:off x="5609845" y="980728"/>
            <a:ext cx="29225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10:5, 6</a:t>
            </a:r>
          </a:p>
        </p:txBody>
      </p:sp>
      <p:sp>
        <p:nvSpPr>
          <p:cNvPr id="17" name="2 CuadroTexto">
            <a:extLst>
              <a:ext uri="{FF2B5EF4-FFF2-40B4-BE49-F238E27FC236}">
                <a16:creationId xmlns:a16="http://schemas.microsoft.com/office/drawing/2014/main" id="{D4FDE956-31DF-44AA-945A-7E58FB494131}"/>
              </a:ext>
            </a:extLst>
          </p:cNvPr>
          <p:cNvSpPr txBox="1"/>
          <p:nvPr/>
        </p:nvSpPr>
        <p:spPr>
          <a:xfrm>
            <a:off x="5038575" y="1510057"/>
            <a:ext cx="4069929" cy="2356671"/>
          </a:xfrm>
          <a:prstGeom prst="rect">
            <a:avLst/>
          </a:prstGeom>
          <a:noFill/>
        </p:spPr>
        <p:txBody>
          <a:bodyPr wrap="square" rtlCol="0">
            <a:spAutoFit/>
          </a:bodyPr>
          <a:lstStyle/>
          <a:p>
            <a:pPr algn="ctr">
              <a:lnSpc>
                <a:spcPts val="2200"/>
              </a:lnSpc>
            </a:pPr>
            <a:r>
              <a:rPr lang="es-ES" sz="2300" dirty="0">
                <a:solidFill>
                  <a:srgbClr val="FFFF00"/>
                </a:solidFill>
              </a:rPr>
              <a:t>Oh Asiria, vara y báculo de mi furor, en su mano he puesto mi ira.</a:t>
            </a:r>
            <a:r>
              <a:rPr lang="es-ES" sz="2300" dirty="0">
                <a:solidFill>
                  <a:schemeClr val="bg1"/>
                </a:solidFill>
              </a:rPr>
              <a:t> </a:t>
            </a:r>
            <a:r>
              <a:rPr lang="es-ES" sz="2300" dirty="0">
                <a:solidFill>
                  <a:srgbClr val="00B0F0"/>
                </a:solidFill>
              </a:rPr>
              <a:t>Le mandaré contra una nación pérfida, y sobre el pueblo de mi ira le enviaré, para que quite despojos, y arrebate presa, y lo ponga para ser hollado como lodo de las calles.</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FB0C8528-7F32-4436-B587-5F4F16DF1D35}"/>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se llamará su nombre Admirable, Consejero, </a:t>
            </a:r>
            <a:r>
              <a:rPr lang="es-ES" sz="2400" u="sng" dirty="0">
                <a:solidFill>
                  <a:srgbClr val="92D050"/>
                </a:solidFill>
              </a:rPr>
              <a:t>Dios Fuerte</a:t>
            </a:r>
            <a:r>
              <a:rPr lang="es-ES" sz="2400" dirty="0">
                <a:solidFill>
                  <a:srgbClr val="92D050"/>
                </a:solidFill>
              </a:rPr>
              <a:t>, Padre Eterno, Príncipe de Paz.</a:t>
            </a:r>
          </a:p>
        </p:txBody>
      </p:sp>
    </p:spTree>
    <p:extLst>
      <p:ext uri="{BB962C8B-B14F-4D97-AF65-F5344CB8AC3E}">
        <p14:creationId xmlns:p14="http://schemas.microsoft.com/office/powerpoint/2010/main" val="34169168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chemeClr val="bg1"/>
                </a:solidFill>
              </a:rPr>
              <a:t>Acontecerá en aquel tiempo que la raíz de Isaí, la cual estará puesta por pendón a los pueblos, 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644115" y="1383382"/>
            <a:ext cx="317907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10:20:21</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51306" y="1915344"/>
            <a:ext cx="4230781" cy="2638799"/>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los que hayan quedado de Israel y los que hayan quedado de la casa de Jacob,</a:t>
            </a:r>
            <a:r>
              <a:rPr lang="es-ES" sz="2300" dirty="0">
                <a:solidFill>
                  <a:schemeClr val="bg1"/>
                </a:solidFill>
              </a:rPr>
              <a:t> </a:t>
            </a:r>
            <a:r>
              <a:rPr lang="es-ES" sz="2300" dirty="0">
                <a:solidFill>
                  <a:srgbClr val="00B0F0"/>
                </a:solidFill>
              </a:rPr>
              <a:t>nunca más se apoyarán en el que los hirió, </a:t>
            </a:r>
            <a:r>
              <a:rPr lang="es-ES" sz="2300" dirty="0">
                <a:solidFill>
                  <a:srgbClr val="FFFF00"/>
                </a:solidFill>
              </a:rPr>
              <a:t>sino que se apoyarán con verdad en Jehová, el Santo de Israel.</a:t>
            </a:r>
            <a:r>
              <a:rPr lang="es-ES" sz="2300" dirty="0">
                <a:solidFill>
                  <a:schemeClr val="bg1"/>
                </a:solidFill>
              </a:rPr>
              <a:t> </a:t>
            </a:r>
            <a:r>
              <a:rPr lang="es-ES" sz="2300" dirty="0">
                <a:solidFill>
                  <a:srgbClr val="00B0F0"/>
                </a:solidFill>
              </a:rPr>
              <a:t>El remanente volverá, </a:t>
            </a:r>
            <a:r>
              <a:rPr lang="es-ES" sz="2300" dirty="0">
                <a:solidFill>
                  <a:srgbClr val="92D050"/>
                </a:solidFill>
              </a:rPr>
              <a:t>el remanente de Jacob volverá al </a:t>
            </a:r>
            <a:r>
              <a:rPr lang="es-ES" sz="2300" u="sng" dirty="0">
                <a:solidFill>
                  <a:srgbClr val="92D050"/>
                </a:solidFill>
              </a:rPr>
              <a:t>Dios fuerte</a:t>
            </a:r>
            <a:r>
              <a:rPr lang="es-ES" sz="2300" dirty="0">
                <a:solidFill>
                  <a:srgbClr val="92D050"/>
                </a:solidFill>
              </a:rPr>
              <a:t>.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FB0C8528-7F32-4436-B587-5F4F16DF1D35}"/>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se llamará su nombre Admirable, Consejero, </a:t>
            </a:r>
            <a:r>
              <a:rPr lang="es-ES" sz="2400" u="sng" dirty="0">
                <a:solidFill>
                  <a:srgbClr val="92D050"/>
                </a:solidFill>
              </a:rPr>
              <a:t>Dios Fuerte</a:t>
            </a:r>
            <a:r>
              <a:rPr lang="es-ES" sz="2400" dirty="0">
                <a:solidFill>
                  <a:srgbClr val="92D050"/>
                </a:solidFill>
              </a:rPr>
              <a:t>, Padre Eterno, Príncipe de Paz.</a:t>
            </a:r>
          </a:p>
        </p:txBody>
      </p:sp>
    </p:spTree>
    <p:extLst>
      <p:ext uri="{BB962C8B-B14F-4D97-AF65-F5344CB8AC3E}">
        <p14:creationId xmlns:p14="http://schemas.microsoft.com/office/powerpoint/2010/main" val="35543803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chemeClr val="bg1"/>
                </a:solidFill>
              </a:rPr>
              <a:t>la cual estará puesta por pendón a los pueblos, 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644115" y="1383382"/>
            <a:ext cx="317907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10:20:21</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51306" y="1915344"/>
            <a:ext cx="4230781" cy="2638799"/>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los que hayan quedado de Israel y los que hayan quedado de la casa de Jacob,</a:t>
            </a:r>
            <a:r>
              <a:rPr lang="es-ES" sz="2300" dirty="0">
                <a:solidFill>
                  <a:schemeClr val="bg1"/>
                </a:solidFill>
              </a:rPr>
              <a:t> </a:t>
            </a:r>
            <a:r>
              <a:rPr lang="es-ES" sz="2300" dirty="0">
                <a:solidFill>
                  <a:srgbClr val="00B0F0"/>
                </a:solidFill>
              </a:rPr>
              <a:t>nunca más se apoyarán en el que los hirió, </a:t>
            </a:r>
            <a:r>
              <a:rPr lang="es-ES" sz="2300" dirty="0">
                <a:solidFill>
                  <a:srgbClr val="FFFF00"/>
                </a:solidFill>
              </a:rPr>
              <a:t>sino que se apoyarán con verdad en Jehová, el Santo de Israel.</a:t>
            </a:r>
            <a:r>
              <a:rPr lang="es-ES" sz="2300" dirty="0">
                <a:solidFill>
                  <a:schemeClr val="bg1"/>
                </a:solidFill>
              </a:rPr>
              <a:t> </a:t>
            </a:r>
            <a:r>
              <a:rPr lang="es-ES" sz="2300" dirty="0">
                <a:solidFill>
                  <a:srgbClr val="00B0F0"/>
                </a:solidFill>
              </a:rPr>
              <a:t>El remanente volverá, </a:t>
            </a:r>
            <a:r>
              <a:rPr lang="es-ES" sz="2300" dirty="0">
                <a:solidFill>
                  <a:srgbClr val="92D050"/>
                </a:solidFill>
              </a:rPr>
              <a:t>el remanente de Jacob volverá al </a:t>
            </a:r>
            <a:r>
              <a:rPr lang="es-ES" sz="2300" u="sng" dirty="0">
                <a:solidFill>
                  <a:srgbClr val="92D050"/>
                </a:solidFill>
              </a:rPr>
              <a:t>Dios fuerte</a:t>
            </a:r>
            <a:r>
              <a:rPr lang="es-ES" sz="2300" dirty="0">
                <a:solidFill>
                  <a:srgbClr val="92D050"/>
                </a:solidFill>
              </a:rPr>
              <a:t>.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FB0C8528-7F32-4436-B587-5F4F16DF1D35}"/>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se llamará su nombre Admirable, Consejero, </a:t>
            </a:r>
            <a:r>
              <a:rPr lang="es-ES" sz="2400" u="sng" dirty="0">
                <a:solidFill>
                  <a:srgbClr val="92D050"/>
                </a:solidFill>
              </a:rPr>
              <a:t>Dios Fuerte</a:t>
            </a:r>
            <a:r>
              <a:rPr lang="es-ES" sz="2400" dirty="0">
                <a:solidFill>
                  <a:srgbClr val="92D050"/>
                </a:solidFill>
              </a:rPr>
              <a:t>, Padre Eterno, Príncipe de Paz.</a:t>
            </a:r>
          </a:p>
        </p:txBody>
      </p:sp>
    </p:spTree>
    <p:extLst>
      <p:ext uri="{BB962C8B-B14F-4D97-AF65-F5344CB8AC3E}">
        <p14:creationId xmlns:p14="http://schemas.microsoft.com/office/powerpoint/2010/main" val="2948766578"/>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chemeClr val="bg1"/>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644115" y="1383382"/>
            <a:ext cx="317907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10:20:21</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51306" y="1915344"/>
            <a:ext cx="4230781" cy="2638799"/>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los que hayan quedado de Israel y los que hayan quedado de la casa de Jacob,</a:t>
            </a:r>
            <a:r>
              <a:rPr lang="es-ES" sz="2300" dirty="0">
                <a:solidFill>
                  <a:schemeClr val="bg1"/>
                </a:solidFill>
              </a:rPr>
              <a:t> </a:t>
            </a:r>
            <a:r>
              <a:rPr lang="es-ES" sz="2300" dirty="0">
                <a:solidFill>
                  <a:srgbClr val="00B0F0"/>
                </a:solidFill>
              </a:rPr>
              <a:t>nunca más se apoyarán en el que los hirió, </a:t>
            </a:r>
            <a:r>
              <a:rPr lang="es-ES" sz="2300" dirty="0">
                <a:solidFill>
                  <a:srgbClr val="FFFF00"/>
                </a:solidFill>
              </a:rPr>
              <a:t>sino que se apoyarán con verdad en Jehová, el Santo de Israel.</a:t>
            </a:r>
            <a:r>
              <a:rPr lang="es-ES" sz="2300" dirty="0">
                <a:solidFill>
                  <a:schemeClr val="bg1"/>
                </a:solidFill>
              </a:rPr>
              <a:t> </a:t>
            </a:r>
            <a:r>
              <a:rPr lang="es-ES" sz="2300" dirty="0">
                <a:solidFill>
                  <a:srgbClr val="00B0F0"/>
                </a:solidFill>
              </a:rPr>
              <a:t>El remanente volverá, </a:t>
            </a:r>
            <a:r>
              <a:rPr lang="es-ES" sz="2300" dirty="0">
                <a:solidFill>
                  <a:srgbClr val="92D050"/>
                </a:solidFill>
              </a:rPr>
              <a:t>el remanente de Jacob volverá al </a:t>
            </a:r>
            <a:r>
              <a:rPr lang="es-ES" sz="2300" u="sng" dirty="0">
                <a:solidFill>
                  <a:srgbClr val="92D050"/>
                </a:solidFill>
              </a:rPr>
              <a:t>Dios fuerte</a:t>
            </a:r>
            <a:r>
              <a:rPr lang="es-ES" sz="2300" dirty="0">
                <a:solidFill>
                  <a:srgbClr val="92D050"/>
                </a:solidFill>
              </a:rPr>
              <a:t>.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FB0C8528-7F32-4436-B587-5F4F16DF1D35}"/>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se llamará su nombre Admirable, Consejero, </a:t>
            </a:r>
            <a:r>
              <a:rPr lang="es-ES" sz="2400" u="sng" dirty="0">
                <a:solidFill>
                  <a:srgbClr val="92D050"/>
                </a:solidFill>
              </a:rPr>
              <a:t>Dios Fuerte</a:t>
            </a:r>
            <a:r>
              <a:rPr lang="es-ES" sz="2400" dirty="0">
                <a:solidFill>
                  <a:srgbClr val="92D050"/>
                </a:solidFill>
              </a:rPr>
              <a:t>, Padre Eterno, Príncipe de Paz.</a:t>
            </a:r>
          </a:p>
        </p:txBody>
      </p:sp>
    </p:spTree>
    <p:extLst>
      <p:ext uri="{BB962C8B-B14F-4D97-AF65-F5344CB8AC3E}">
        <p14:creationId xmlns:p14="http://schemas.microsoft.com/office/powerpoint/2010/main" val="2492193724"/>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644115" y="1383382"/>
            <a:ext cx="317907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10:20:21</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51306" y="1915344"/>
            <a:ext cx="4230781" cy="2638799"/>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los que hayan quedado de Israel y los que hayan quedado de la casa de Jacob,</a:t>
            </a:r>
            <a:r>
              <a:rPr lang="es-ES" sz="2300" dirty="0">
                <a:solidFill>
                  <a:schemeClr val="bg1"/>
                </a:solidFill>
              </a:rPr>
              <a:t> </a:t>
            </a:r>
            <a:r>
              <a:rPr lang="es-ES" sz="2300" dirty="0">
                <a:solidFill>
                  <a:srgbClr val="00B0F0"/>
                </a:solidFill>
              </a:rPr>
              <a:t>nunca más se apoyarán en el que los hirió, </a:t>
            </a:r>
            <a:r>
              <a:rPr lang="es-ES" sz="2300" dirty="0">
                <a:solidFill>
                  <a:srgbClr val="FFFF00"/>
                </a:solidFill>
              </a:rPr>
              <a:t>sino que se apoyarán con verdad en Jehová, el Santo de Israel.</a:t>
            </a:r>
            <a:r>
              <a:rPr lang="es-ES" sz="2300" dirty="0">
                <a:solidFill>
                  <a:schemeClr val="bg1"/>
                </a:solidFill>
              </a:rPr>
              <a:t> </a:t>
            </a:r>
            <a:r>
              <a:rPr lang="es-ES" sz="2300" dirty="0">
                <a:solidFill>
                  <a:srgbClr val="00B0F0"/>
                </a:solidFill>
              </a:rPr>
              <a:t>El remanente volverá, </a:t>
            </a:r>
            <a:r>
              <a:rPr lang="es-ES" sz="2300" dirty="0">
                <a:solidFill>
                  <a:srgbClr val="92D050"/>
                </a:solidFill>
              </a:rPr>
              <a:t>el remanente de Jacob volverá al </a:t>
            </a:r>
            <a:r>
              <a:rPr lang="es-ES" sz="2300" u="sng" dirty="0">
                <a:solidFill>
                  <a:srgbClr val="92D050"/>
                </a:solidFill>
              </a:rPr>
              <a:t>Dios fuerte</a:t>
            </a:r>
            <a:r>
              <a:rPr lang="es-ES" sz="2300" dirty="0">
                <a:solidFill>
                  <a:srgbClr val="92D050"/>
                </a:solidFill>
              </a:rPr>
              <a:t>.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FB0C8528-7F32-4436-B587-5F4F16DF1D35}"/>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se llamará su nombre Admirable, Consejero, </a:t>
            </a:r>
            <a:r>
              <a:rPr lang="es-ES" sz="2400" u="sng" dirty="0">
                <a:solidFill>
                  <a:srgbClr val="92D050"/>
                </a:solidFill>
              </a:rPr>
              <a:t>Dios Fuerte</a:t>
            </a:r>
            <a:r>
              <a:rPr lang="es-ES" sz="2400" dirty="0">
                <a:solidFill>
                  <a:srgbClr val="92D050"/>
                </a:solidFill>
              </a:rPr>
              <a:t>, Padre Eterno, Príncipe de Paz.</a:t>
            </a:r>
          </a:p>
        </p:txBody>
      </p:sp>
      <p:sp>
        <p:nvSpPr>
          <p:cNvPr id="12" name="1 CuadroTexto">
            <a:extLst>
              <a:ext uri="{FF2B5EF4-FFF2-40B4-BE49-F238E27FC236}">
                <a16:creationId xmlns:a16="http://schemas.microsoft.com/office/drawing/2014/main" id="{93E23AE8-2CC8-4EA9-B32B-49B635350194}"/>
              </a:ext>
            </a:extLst>
          </p:cNvPr>
          <p:cNvSpPr txBox="1"/>
          <p:nvPr/>
        </p:nvSpPr>
        <p:spPr>
          <a:xfrm>
            <a:off x="5133699" y="1077869"/>
            <a:ext cx="37898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3:23, 32, 38</a:t>
            </a:r>
          </a:p>
        </p:txBody>
      </p:sp>
      <p:sp>
        <p:nvSpPr>
          <p:cNvPr id="14" name="2 CuadroTexto">
            <a:extLst>
              <a:ext uri="{FF2B5EF4-FFF2-40B4-BE49-F238E27FC236}">
                <a16:creationId xmlns:a16="http://schemas.microsoft.com/office/drawing/2014/main" id="{99ACFE64-0EF9-4282-901B-60C7A7400472}"/>
              </a:ext>
            </a:extLst>
          </p:cNvPr>
          <p:cNvSpPr txBox="1"/>
          <p:nvPr/>
        </p:nvSpPr>
        <p:spPr>
          <a:xfrm>
            <a:off x="4913219" y="1598571"/>
            <a:ext cx="4230781" cy="2356671"/>
          </a:xfrm>
          <a:prstGeom prst="rect">
            <a:avLst/>
          </a:prstGeom>
          <a:noFill/>
        </p:spPr>
        <p:txBody>
          <a:bodyPr wrap="square" rtlCol="0">
            <a:spAutoFit/>
          </a:bodyPr>
          <a:lstStyle/>
          <a:p>
            <a:pPr algn="ctr">
              <a:lnSpc>
                <a:spcPts val="2200"/>
              </a:lnSpc>
            </a:pPr>
            <a:r>
              <a:rPr lang="es-ES" sz="2300" dirty="0">
                <a:solidFill>
                  <a:schemeClr val="bg1"/>
                </a:solidFill>
              </a:rPr>
              <a:t>23 Jesús mismo al comenzar su ministerio era como de treinta años, hijo, según se creía, de José, hijo de Elí… 32 hijo de David, hijo de Isaí, hijo de Obed, hijo de </a:t>
            </a:r>
            <a:r>
              <a:rPr lang="es-ES" sz="2300" dirty="0" err="1">
                <a:solidFill>
                  <a:schemeClr val="bg1"/>
                </a:solidFill>
              </a:rPr>
              <a:t>Booz</a:t>
            </a:r>
            <a:r>
              <a:rPr lang="es-ES" sz="2300" dirty="0">
                <a:solidFill>
                  <a:schemeClr val="bg1"/>
                </a:solidFill>
              </a:rPr>
              <a:t>, hijo de Salmón, hijo de Naasón…38 hijo de Enós, hijo de Set, hijo de Adán, hijo de Dios. </a:t>
            </a:r>
          </a:p>
        </p:txBody>
      </p:sp>
    </p:spTree>
    <p:extLst>
      <p:ext uri="{BB962C8B-B14F-4D97-AF65-F5344CB8AC3E}">
        <p14:creationId xmlns:p14="http://schemas.microsoft.com/office/powerpoint/2010/main" val="9452039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644115" y="1383382"/>
            <a:ext cx="317907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10:20:21</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51306" y="1915344"/>
            <a:ext cx="4230781" cy="2638799"/>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los que hayan quedado de Israel y los que hayan quedado de la casa de Jacob,</a:t>
            </a:r>
            <a:r>
              <a:rPr lang="es-ES" sz="2300" dirty="0">
                <a:solidFill>
                  <a:schemeClr val="bg1"/>
                </a:solidFill>
              </a:rPr>
              <a:t> </a:t>
            </a:r>
            <a:r>
              <a:rPr lang="es-ES" sz="2300" dirty="0">
                <a:solidFill>
                  <a:srgbClr val="00B0F0"/>
                </a:solidFill>
              </a:rPr>
              <a:t>nunca más se apoyarán en el que los hirió, </a:t>
            </a:r>
            <a:r>
              <a:rPr lang="es-ES" sz="2300" dirty="0">
                <a:solidFill>
                  <a:srgbClr val="FFFF00"/>
                </a:solidFill>
              </a:rPr>
              <a:t>sino que se apoyarán con verdad en Jehová, el Santo de Israel.</a:t>
            </a:r>
            <a:r>
              <a:rPr lang="es-ES" sz="2300" dirty="0">
                <a:solidFill>
                  <a:schemeClr val="bg1"/>
                </a:solidFill>
              </a:rPr>
              <a:t> </a:t>
            </a:r>
            <a:r>
              <a:rPr lang="es-ES" sz="2300" dirty="0">
                <a:solidFill>
                  <a:srgbClr val="00B0F0"/>
                </a:solidFill>
              </a:rPr>
              <a:t>El remanente volverá, </a:t>
            </a:r>
            <a:r>
              <a:rPr lang="es-ES" sz="2300" dirty="0">
                <a:solidFill>
                  <a:srgbClr val="92D050"/>
                </a:solidFill>
              </a:rPr>
              <a:t>el remanente de Jacob volverá al </a:t>
            </a:r>
            <a:r>
              <a:rPr lang="es-ES" sz="2300" u="sng" dirty="0">
                <a:solidFill>
                  <a:srgbClr val="92D050"/>
                </a:solidFill>
              </a:rPr>
              <a:t>Dios fuerte</a:t>
            </a:r>
            <a:r>
              <a:rPr lang="es-ES" sz="2300" dirty="0">
                <a:solidFill>
                  <a:srgbClr val="92D050"/>
                </a:solidFill>
              </a:rPr>
              <a:t>.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FB0C8528-7F32-4436-B587-5F4F16DF1D35}"/>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se llamará su nombre Admirable, Consejero, </a:t>
            </a:r>
            <a:r>
              <a:rPr lang="es-ES" sz="2400" u="sng" dirty="0">
                <a:solidFill>
                  <a:srgbClr val="92D050"/>
                </a:solidFill>
              </a:rPr>
              <a:t>Dios Fuerte</a:t>
            </a:r>
            <a:r>
              <a:rPr lang="es-ES" sz="2400" dirty="0">
                <a:solidFill>
                  <a:srgbClr val="92D050"/>
                </a:solidFill>
              </a:rPr>
              <a:t>, Padre Eterno, Príncipe de Paz.</a:t>
            </a:r>
          </a:p>
        </p:txBody>
      </p:sp>
      <p:sp>
        <p:nvSpPr>
          <p:cNvPr id="12" name="1 CuadroTexto">
            <a:extLst>
              <a:ext uri="{FF2B5EF4-FFF2-40B4-BE49-F238E27FC236}">
                <a16:creationId xmlns:a16="http://schemas.microsoft.com/office/drawing/2014/main" id="{93E23AE8-2CC8-4EA9-B32B-49B635350194}"/>
              </a:ext>
            </a:extLst>
          </p:cNvPr>
          <p:cNvSpPr txBox="1"/>
          <p:nvPr/>
        </p:nvSpPr>
        <p:spPr>
          <a:xfrm>
            <a:off x="5133699" y="1077869"/>
            <a:ext cx="37898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3:23, 32, 38</a:t>
            </a:r>
          </a:p>
        </p:txBody>
      </p:sp>
      <p:sp>
        <p:nvSpPr>
          <p:cNvPr id="14" name="2 CuadroTexto">
            <a:extLst>
              <a:ext uri="{FF2B5EF4-FFF2-40B4-BE49-F238E27FC236}">
                <a16:creationId xmlns:a16="http://schemas.microsoft.com/office/drawing/2014/main" id="{99ACFE64-0EF9-4282-901B-60C7A7400472}"/>
              </a:ext>
            </a:extLst>
          </p:cNvPr>
          <p:cNvSpPr txBox="1"/>
          <p:nvPr/>
        </p:nvSpPr>
        <p:spPr>
          <a:xfrm>
            <a:off x="4913219" y="1598571"/>
            <a:ext cx="4230781" cy="2356671"/>
          </a:xfrm>
          <a:prstGeom prst="rect">
            <a:avLst/>
          </a:prstGeom>
          <a:noFill/>
        </p:spPr>
        <p:txBody>
          <a:bodyPr wrap="square" rtlCol="0">
            <a:spAutoFit/>
          </a:bodyPr>
          <a:lstStyle/>
          <a:p>
            <a:pPr algn="ctr">
              <a:lnSpc>
                <a:spcPts val="2200"/>
              </a:lnSpc>
            </a:pPr>
            <a:r>
              <a:rPr lang="es-ES" sz="2300" dirty="0">
                <a:solidFill>
                  <a:schemeClr val="bg1"/>
                </a:solidFill>
              </a:rPr>
              <a:t>23 </a:t>
            </a:r>
            <a:r>
              <a:rPr lang="es-ES" sz="2300" dirty="0">
                <a:solidFill>
                  <a:srgbClr val="FFFF00"/>
                </a:solidFill>
              </a:rPr>
              <a:t>Jesús mismo al comenzar su ministerio era como de treinta años, hijo, según se creía, de José, hijo de Elí</a:t>
            </a:r>
            <a:r>
              <a:rPr lang="es-ES" sz="2300" dirty="0">
                <a:solidFill>
                  <a:schemeClr val="bg1"/>
                </a:solidFill>
              </a:rPr>
              <a:t>… 32 hijo de David, hijo de Isaí, hijo de Obed, hijo de </a:t>
            </a:r>
            <a:r>
              <a:rPr lang="es-ES" sz="2300" dirty="0" err="1">
                <a:solidFill>
                  <a:schemeClr val="bg1"/>
                </a:solidFill>
              </a:rPr>
              <a:t>Booz</a:t>
            </a:r>
            <a:r>
              <a:rPr lang="es-ES" sz="2300" dirty="0">
                <a:solidFill>
                  <a:schemeClr val="bg1"/>
                </a:solidFill>
              </a:rPr>
              <a:t>, hijo de Salmón, hijo de Naasón…38 hijo de Enós, hijo de Set, hijo de Adán, hijo de Dios. </a:t>
            </a:r>
          </a:p>
        </p:txBody>
      </p:sp>
    </p:spTree>
    <p:extLst>
      <p:ext uri="{BB962C8B-B14F-4D97-AF65-F5344CB8AC3E}">
        <p14:creationId xmlns:p14="http://schemas.microsoft.com/office/powerpoint/2010/main" val="3405802414"/>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644115" y="1383382"/>
            <a:ext cx="317907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10:20:21</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51306" y="1915344"/>
            <a:ext cx="4230781" cy="2638799"/>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los que hayan quedado de Israel y los que hayan quedado de la casa de Jacob,</a:t>
            </a:r>
            <a:r>
              <a:rPr lang="es-ES" sz="2300" dirty="0">
                <a:solidFill>
                  <a:schemeClr val="bg1"/>
                </a:solidFill>
              </a:rPr>
              <a:t> </a:t>
            </a:r>
            <a:r>
              <a:rPr lang="es-ES" sz="2300" dirty="0">
                <a:solidFill>
                  <a:srgbClr val="00B0F0"/>
                </a:solidFill>
              </a:rPr>
              <a:t>nunca más se apoyarán en el que los hirió, </a:t>
            </a:r>
            <a:r>
              <a:rPr lang="es-ES" sz="2300" dirty="0">
                <a:solidFill>
                  <a:srgbClr val="FFFF00"/>
                </a:solidFill>
              </a:rPr>
              <a:t>sino que se apoyarán con verdad en Jehová, el Santo de Israel.</a:t>
            </a:r>
            <a:r>
              <a:rPr lang="es-ES" sz="2300" dirty="0">
                <a:solidFill>
                  <a:schemeClr val="bg1"/>
                </a:solidFill>
              </a:rPr>
              <a:t> </a:t>
            </a:r>
            <a:r>
              <a:rPr lang="es-ES" sz="2300" dirty="0">
                <a:solidFill>
                  <a:srgbClr val="00B0F0"/>
                </a:solidFill>
              </a:rPr>
              <a:t>El remanente volverá, </a:t>
            </a:r>
            <a:r>
              <a:rPr lang="es-ES" sz="2300" dirty="0">
                <a:solidFill>
                  <a:srgbClr val="92D050"/>
                </a:solidFill>
              </a:rPr>
              <a:t>el remanente de Jacob volverá al </a:t>
            </a:r>
            <a:r>
              <a:rPr lang="es-ES" sz="2300" u="sng" dirty="0">
                <a:solidFill>
                  <a:srgbClr val="92D050"/>
                </a:solidFill>
              </a:rPr>
              <a:t>Dios fuerte</a:t>
            </a:r>
            <a:r>
              <a:rPr lang="es-ES" sz="2300" dirty="0">
                <a:solidFill>
                  <a:srgbClr val="92D050"/>
                </a:solidFill>
              </a:rPr>
              <a:t>.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FB0C8528-7F32-4436-B587-5F4F16DF1D35}"/>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se llamará su nombre Admirable, Consejero, </a:t>
            </a:r>
            <a:r>
              <a:rPr lang="es-ES" sz="2400" u="sng" dirty="0">
                <a:solidFill>
                  <a:srgbClr val="92D050"/>
                </a:solidFill>
              </a:rPr>
              <a:t>Dios Fuerte</a:t>
            </a:r>
            <a:r>
              <a:rPr lang="es-ES" sz="2400" dirty="0">
                <a:solidFill>
                  <a:srgbClr val="92D050"/>
                </a:solidFill>
              </a:rPr>
              <a:t>, Padre Eterno, Príncipe de Paz.</a:t>
            </a:r>
          </a:p>
        </p:txBody>
      </p:sp>
      <p:sp>
        <p:nvSpPr>
          <p:cNvPr id="12" name="1 CuadroTexto">
            <a:extLst>
              <a:ext uri="{FF2B5EF4-FFF2-40B4-BE49-F238E27FC236}">
                <a16:creationId xmlns:a16="http://schemas.microsoft.com/office/drawing/2014/main" id="{93E23AE8-2CC8-4EA9-B32B-49B635350194}"/>
              </a:ext>
            </a:extLst>
          </p:cNvPr>
          <p:cNvSpPr txBox="1"/>
          <p:nvPr/>
        </p:nvSpPr>
        <p:spPr>
          <a:xfrm>
            <a:off x="5133699" y="1077869"/>
            <a:ext cx="37898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3:23, 32, 38</a:t>
            </a:r>
          </a:p>
        </p:txBody>
      </p:sp>
      <p:sp>
        <p:nvSpPr>
          <p:cNvPr id="14" name="2 CuadroTexto">
            <a:extLst>
              <a:ext uri="{FF2B5EF4-FFF2-40B4-BE49-F238E27FC236}">
                <a16:creationId xmlns:a16="http://schemas.microsoft.com/office/drawing/2014/main" id="{99ACFE64-0EF9-4282-901B-60C7A7400472}"/>
              </a:ext>
            </a:extLst>
          </p:cNvPr>
          <p:cNvSpPr txBox="1"/>
          <p:nvPr/>
        </p:nvSpPr>
        <p:spPr>
          <a:xfrm>
            <a:off x="4913219" y="1598571"/>
            <a:ext cx="4230781" cy="2356671"/>
          </a:xfrm>
          <a:prstGeom prst="rect">
            <a:avLst/>
          </a:prstGeom>
          <a:noFill/>
        </p:spPr>
        <p:txBody>
          <a:bodyPr wrap="square" rtlCol="0">
            <a:spAutoFit/>
          </a:bodyPr>
          <a:lstStyle/>
          <a:p>
            <a:pPr algn="ctr">
              <a:lnSpc>
                <a:spcPts val="2200"/>
              </a:lnSpc>
            </a:pPr>
            <a:r>
              <a:rPr lang="es-ES" sz="2300" dirty="0">
                <a:solidFill>
                  <a:schemeClr val="bg1"/>
                </a:solidFill>
              </a:rPr>
              <a:t>23 </a:t>
            </a:r>
            <a:r>
              <a:rPr lang="es-ES" sz="2300" dirty="0">
                <a:solidFill>
                  <a:srgbClr val="FFFF00"/>
                </a:solidFill>
              </a:rPr>
              <a:t>Jesús mismo al comenzar su ministerio era como de treinta años, hijo, según se creía, de José, hijo de Elí</a:t>
            </a:r>
            <a:r>
              <a:rPr lang="es-ES" sz="2300" dirty="0">
                <a:solidFill>
                  <a:schemeClr val="bg1"/>
                </a:solidFill>
              </a:rPr>
              <a:t>… 32 </a:t>
            </a:r>
            <a:r>
              <a:rPr lang="es-ES" sz="2300" dirty="0">
                <a:solidFill>
                  <a:srgbClr val="00B0F0"/>
                </a:solidFill>
              </a:rPr>
              <a:t>hijo de David, hijo de Isaí</a:t>
            </a:r>
            <a:r>
              <a:rPr lang="es-ES" sz="2300" dirty="0">
                <a:solidFill>
                  <a:schemeClr val="bg1"/>
                </a:solidFill>
              </a:rPr>
              <a:t>, hijo de Obed, hijo de </a:t>
            </a:r>
            <a:r>
              <a:rPr lang="es-ES" sz="2300" dirty="0" err="1">
                <a:solidFill>
                  <a:schemeClr val="bg1"/>
                </a:solidFill>
              </a:rPr>
              <a:t>Booz</a:t>
            </a:r>
            <a:r>
              <a:rPr lang="es-ES" sz="2300" dirty="0">
                <a:solidFill>
                  <a:schemeClr val="bg1"/>
                </a:solidFill>
              </a:rPr>
              <a:t>, hijo de Salmón, hijo de Naasón…38 hijo de Enós, hijo de Set, hijo de Adán, hijo de Dios. </a:t>
            </a:r>
          </a:p>
        </p:txBody>
      </p:sp>
    </p:spTree>
    <p:extLst>
      <p:ext uri="{BB962C8B-B14F-4D97-AF65-F5344CB8AC3E}">
        <p14:creationId xmlns:p14="http://schemas.microsoft.com/office/powerpoint/2010/main" val="315570979"/>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644115" y="1383382"/>
            <a:ext cx="317907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10:20:21</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51306" y="1915344"/>
            <a:ext cx="4230781" cy="2638799"/>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los que hayan quedado de Israel y los que hayan quedado de la casa de Jacob,</a:t>
            </a:r>
            <a:r>
              <a:rPr lang="es-ES" sz="2300" dirty="0">
                <a:solidFill>
                  <a:schemeClr val="bg1"/>
                </a:solidFill>
              </a:rPr>
              <a:t> </a:t>
            </a:r>
            <a:r>
              <a:rPr lang="es-ES" sz="2300" dirty="0">
                <a:solidFill>
                  <a:srgbClr val="00B0F0"/>
                </a:solidFill>
              </a:rPr>
              <a:t>nunca más se apoyarán en el que los hirió, </a:t>
            </a:r>
            <a:r>
              <a:rPr lang="es-ES" sz="2300" dirty="0">
                <a:solidFill>
                  <a:srgbClr val="FFFF00"/>
                </a:solidFill>
              </a:rPr>
              <a:t>sino que se apoyarán con verdad en Jehová, el Santo de Israel.</a:t>
            </a:r>
            <a:r>
              <a:rPr lang="es-ES" sz="2300" dirty="0">
                <a:solidFill>
                  <a:schemeClr val="bg1"/>
                </a:solidFill>
              </a:rPr>
              <a:t> </a:t>
            </a:r>
            <a:r>
              <a:rPr lang="es-ES" sz="2300" dirty="0">
                <a:solidFill>
                  <a:srgbClr val="00B0F0"/>
                </a:solidFill>
              </a:rPr>
              <a:t>El remanente volverá, </a:t>
            </a:r>
            <a:r>
              <a:rPr lang="es-ES" sz="2300" dirty="0">
                <a:solidFill>
                  <a:srgbClr val="92D050"/>
                </a:solidFill>
              </a:rPr>
              <a:t>el remanente de Jacob volverá al </a:t>
            </a:r>
            <a:r>
              <a:rPr lang="es-ES" sz="2300" u="sng" dirty="0">
                <a:solidFill>
                  <a:srgbClr val="92D050"/>
                </a:solidFill>
              </a:rPr>
              <a:t>Dios fuerte</a:t>
            </a:r>
            <a:r>
              <a:rPr lang="es-ES" sz="2300" dirty="0">
                <a:solidFill>
                  <a:srgbClr val="92D050"/>
                </a:solidFill>
              </a:rPr>
              <a:t>.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FB0C8528-7F32-4436-B587-5F4F16DF1D35}"/>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se llamará su nombre Admirable, Consejero, </a:t>
            </a:r>
            <a:r>
              <a:rPr lang="es-ES" sz="2400" u="sng" dirty="0">
                <a:solidFill>
                  <a:srgbClr val="92D050"/>
                </a:solidFill>
              </a:rPr>
              <a:t>Dios Fuerte</a:t>
            </a:r>
            <a:r>
              <a:rPr lang="es-ES" sz="2400" dirty="0">
                <a:solidFill>
                  <a:srgbClr val="92D050"/>
                </a:solidFill>
              </a:rPr>
              <a:t>, Padre Eterno, Príncipe de Paz.</a:t>
            </a:r>
          </a:p>
        </p:txBody>
      </p:sp>
      <p:sp>
        <p:nvSpPr>
          <p:cNvPr id="12" name="1 CuadroTexto">
            <a:extLst>
              <a:ext uri="{FF2B5EF4-FFF2-40B4-BE49-F238E27FC236}">
                <a16:creationId xmlns:a16="http://schemas.microsoft.com/office/drawing/2014/main" id="{93E23AE8-2CC8-4EA9-B32B-49B635350194}"/>
              </a:ext>
            </a:extLst>
          </p:cNvPr>
          <p:cNvSpPr txBox="1"/>
          <p:nvPr/>
        </p:nvSpPr>
        <p:spPr>
          <a:xfrm>
            <a:off x="5133699" y="1077869"/>
            <a:ext cx="37898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3:23, 32, 38</a:t>
            </a:r>
          </a:p>
        </p:txBody>
      </p:sp>
      <p:sp>
        <p:nvSpPr>
          <p:cNvPr id="14" name="2 CuadroTexto">
            <a:extLst>
              <a:ext uri="{FF2B5EF4-FFF2-40B4-BE49-F238E27FC236}">
                <a16:creationId xmlns:a16="http://schemas.microsoft.com/office/drawing/2014/main" id="{99ACFE64-0EF9-4282-901B-60C7A7400472}"/>
              </a:ext>
            </a:extLst>
          </p:cNvPr>
          <p:cNvSpPr txBox="1"/>
          <p:nvPr/>
        </p:nvSpPr>
        <p:spPr>
          <a:xfrm>
            <a:off x="4913219" y="1598571"/>
            <a:ext cx="4230781" cy="2356671"/>
          </a:xfrm>
          <a:prstGeom prst="rect">
            <a:avLst/>
          </a:prstGeom>
          <a:noFill/>
        </p:spPr>
        <p:txBody>
          <a:bodyPr wrap="square" rtlCol="0">
            <a:spAutoFit/>
          </a:bodyPr>
          <a:lstStyle/>
          <a:p>
            <a:pPr algn="ctr">
              <a:lnSpc>
                <a:spcPts val="2200"/>
              </a:lnSpc>
            </a:pPr>
            <a:r>
              <a:rPr lang="es-ES" sz="2300" dirty="0">
                <a:solidFill>
                  <a:schemeClr val="bg1"/>
                </a:solidFill>
              </a:rPr>
              <a:t>23 </a:t>
            </a:r>
            <a:r>
              <a:rPr lang="es-ES" sz="2300" dirty="0">
                <a:solidFill>
                  <a:srgbClr val="FFFF00"/>
                </a:solidFill>
              </a:rPr>
              <a:t>Jesús mismo al comenzar su ministerio era como de treinta años, hijo, según se creía, de José, hijo de Elí</a:t>
            </a:r>
            <a:r>
              <a:rPr lang="es-ES" sz="2300" dirty="0">
                <a:solidFill>
                  <a:schemeClr val="bg1"/>
                </a:solidFill>
              </a:rPr>
              <a:t>… 32 </a:t>
            </a:r>
            <a:r>
              <a:rPr lang="es-ES" sz="2300" dirty="0">
                <a:solidFill>
                  <a:srgbClr val="00B0F0"/>
                </a:solidFill>
              </a:rPr>
              <a:t>hijo de David, hijo de Isaí</a:t>
            </a:r>
            <a:r>
              <a:rPr lang="es-ES" sz="2300" dirty="0">
                <a:solidFill>
                  <a:schemeClr val="bg1"/>
                </a:solidFill>
              </a:rPr>
              <a:t>, hijo de Obed, hijo de </a:t>
            </a:r>
            <a:r>
              <a:rPr lang="es-ES" sz="2300" dirty="0" err="1">
                <a:solidFill>
                  <a:schemeClr val="bg1"/>
                </a:solidFill>
              </a:rPr>
              <a:t>Booz</a:t>
            </a:r>
            <a:r>
              <a:rPr lang="es-ES" sz="2300" dirty="0">
                <a:solidFill>
                  <a:schemeClr val="bg1"/>
                </a:solidFill>
              </a:rPr>
              <a:t>, hijo de Salmón, hijo de Naasón…38 hijo de Enós, hijo de Set, </a:t>
            </a:r>
            <a:r>
              <a:rPr lang="es-ES" sz="2300" dirty="0">
                <a:solidFill>
                  <a:srgbClr val="FFFF00"/>
                </a:solidFill>
              </a:rPr>
              <a:t>hijo de Adán, hijo de Dios</a:t>
            </a:r>
            <a:r>
              <a:rPr lang="es-ES" sz="2300" dirty="0">
                <a:solidFill>
                  <a:schemeClr val="bg1"/>
                </a:solidFill>
              </a:rPr>
              <a:t>. </a:t>
            </a:r>
          </a:p>
        </p:txBody>
      </p:sp>
    </p:spTree>
    <p:extLst>
      <p:ext uri="{BB962C8B-B14F-4D97-AF65-F5344CB8AC3E}">
        <p14:creationId xmlns:p14="http://schemas.microsoft.com/office/powerpoint/2010/main" val="3978778257"/>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1049856" y="1162433"/>
            <a:ext cx="243368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lumMod val="95000"/>
                  </a:schemeClr>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 22:16</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51305" y="1707872"/>
            <a:ext cx="4230781" cy="1510285"/>
          </a:xfrm>
          <a:prstGeom prst="rect">
            <a:avLst/>
          </a:prstGeom>
          <a:noFill/>
        </p:spPr>
        <p:txBody>
          <a:bodyPr wrap="square" rtlCol="0">
            <a:spAutoFit/>
          </a:bodyPr>
          <a:lstStyle/>
          <a:p>
            <a:pPr algn="ctr">
              <a:lnSpc>
                <a:spcPts val="2200"/>
              </a:lnSpc>
            </a:pPr>
            <a:r>
              <a:rPr lang="es-ES" sz="2300" dirty="0">
                <a:solidFill>
                  <a:schemeClr val="bg1"/>
                </a:solidFill>
              </a:rPr>
              <a:t>Yo Jesús he enviado mi ángel para daros testimonio de estas cosas en las iglesias. Yo soy la raíz y el linaje de David, la estrella resplandeciente de la mañana.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FB0C8528-7F32-4436-B587-5F4F16DF1D35}"/>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se llamará su nombre Admirable, Consejero, </a:t>
            </a:r>
            <a:r>
              <a:rPr lang="es-ES" sz="2400" u="sng" dirty="0">
                <a:solidFill>
                  <a:srgbClr val="92D050"/>
                </a:solidFill>
              </a:rPr>
              <a:t>Dios Fuerte</a:t>
            </a:r>
            <a:r>
              <a:rPr lang="es-ES" sz="2400" dirty="0">
                <a:solidFill>
                  <a:srgbClr val="92D050"/>
                </a:solidFill>
              </a:rPr>
              <a:t>, Padre Eterno, Príncipe de Paz.</a:t>
            </a:r>
          </a:p>
        </p:txBody>
      </p:sp>
      <p:sp>
        <p:nvSpPr>
          <p:cNvPr id="12" name="1 CuadroTexto">
            <a:extLst>
              <a:ext uri="{FF2B5EF4-FFF2-40B4-BE49-F238E27FC236}">
                <a16:creationId xmlns:a16="http://schemas.microsoft.com/office/drawing/2014/main" id="{93E23AE8-2CC8-4EA9-B32B-49B635350194}"/>
              </a:ext>
            </a:extLst>
          </p:cNvPr>
          <p:cNvSpPr txBox="1"/>
          <p:nvPr/>
        </p:nvSpPr>
        <p:spPr>
          <a:xfrm>
            <a:off x="5133699" y="1077869"/>
            <a:ext cx="37898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3:23, 32, 38</a:t>
            </a:r>
          </a:p>
        </p:txBody>
      </p:sp>
      <p:sp>
        <p:nvSpPr>
          <p:cNvPr id="14" name="2 CuadroTexto">
            <a:extLst>
              <a:ext uri="{FF2B5EF4-FFF2-40B4-BE49-F238E27FC236}">
                <a16:creationId xmlns:a16="http://schemas.microsoft.com/office/drawing/2014/main" id="{99ACFE64-0EF9-4282-901B-60C7A7400472}"/>
              </a:ext>
            </a:extLst>
          </p:cNvPr>
          <p:cNvSpPr txBox="1"/>
          <p:nvPr/>
        </p:nvSpPr>
        <p:spPr>
          <a:xfrm>
            <a:off x="4913219" y="1598571"/>
            <a:ext cx="4230781" cy="2356671"/>
          </a:xfrm>
          <a:prstGeom prst="rect">
            <a:avLst/>
          </a:prstGeom>
          <a:noFill/>
        </p:spPr>
        <p:txBody>
          <a:bodyPr wrap="square" rtlCol="0">
            <a:spAutoFit/>
          </a:bodyPr>
          <a:lstStyle/>
          <a:p>
            <a:pPr algn="ctr">
              <a:lnSpc>
                <a:spcPts val="2200"/>
              </a:lnSpc>
            </a:pPr>
            <a:r>
              <a:rPr lang="es-ES" sz="2300" dirty="0">
                <a:solidFill>
                  <a:schemeClr val="bg1"/>
                </a:solidFill>
              </a:rPr>
              <a:t>23 </a:t>
            </a:r>
            <a:r>
              <a:rPr lang="es-ES" sz="2300" dirty="0">
                <a:solidFill>
                  <a:srgbClr val="FFFF00"/>
                </a:solidFill>
              </a:rPr>
              <a:t>Jesús mismo al comenzar su ministerio era como de treinta años, hijo, según se creía, de José, hijo de Elí</a:t>
            </a:r>
            <a:r>
              <a:rPr lang="es-ES" sz="2300" dirty="0">
                <a:solidFill>
                  <a:schemeClr val="bg1"/>
                </a:solidFill>
              </a:rPr>
              <a:t>… 32 </a:t>
            </a:r>
            <a:r>
              <a:rPr lang="es-ES" sz="2300" dirty="0">
                <a:solidFill>
                  <a:srgbClr val="00B0F0"/>
                </a:solidFill>
              </a:rPr>
              <a:t>hijo de David, hijo de Isaí</a:t>
            </a:r>
            <a:r>
              <a:rPr lang="es-ES" sz="2300" dirty="0">
                <a:solidFill>
                  <a:schemeClr val="bg1"/>
                </a:solidFill>
              </a:rPr>
              <a:t>, hijo de Obed, hijo de </a:t>
            </a:r>
            <a:r>
              <a:rPr lang="es-ES" sz="2300" dirty="0" err="1">
                <a:solidFill>
                  <a:schemeClr val="bg1"/>
                </a:solidFill>
              </a:rPr>
              <a:t>Booz</a:t>
            </a:r>
            <a:r>
              <a:rPr lang="es-ES" sz="2300" dirty="0">
                <a:solidFill>
                  <a:schemeClr val="bg1"/>
                </a:solidFill>
              </a:rPr>
              <a:t>, hijo de Salmón, hijo de Naasón…38 hijo de Enós, hijo de Set, </a:t>
            </a:r>
            <a:r>
              <a:rPr lang="es-ES" sz="2300" dirty="0">
                <a:solidFill>
                  <a:srgbClr val="FFFF00"/>
                </a:solidFill>
              </a:rPr>
              <a:t>hijo de Adán, hijo de Dios</a:t>
            </a:r>
            <a:r>
              <a:rPr lang="es-ES" sz="2300" dirty="0">
                <a:solidFill>
                  <a:schemeClr val="bg1"/>
                </a:solidFill>
              </a:rPr>
              <a:t>. </a:t>
            </a:r>
          </a:p>
        </p:txBody>
      </p:sp>
    </p:spTree>
    <p:extLst>
      <p:ext uri="{BB962C8B-B14F-4D97-AF65-F5344CB8AC3E}">
        <p14:creationId xmlns:p14="http://schemas.microsoft.com/office/powerpoint/2010/main" val="30117631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1049856" y="1162433"/>
            <a:ext cx="243368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lumMod val="95000"/>
                  </a:schemeClr>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 22:16</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51305" y="1707872"/>
            <a:ext cx="4230781" cy="1510285"/>
          </a:xfrm>
          <a:prstGeom prst="rect">
            <a:avLst/>
          </a:prstGeom>
          <a:noFill/>
        </p:spPr>
        <p:txBody>
          <a:bodyPr wrap="square" rtlCol="0">
            <a:spAutoFit/>
          </a:bodyPr>
          <a:lstStyle/>
          <a:p>
            <a:pPr algn="ctr">
              <a:lnSpc>
                <a:spcPts val="2200"/>
              </a:lnSpc>
            </a:pPr>
            <a:r>
              <a:rPr lang="es-ES" sz="2300" dirty="0">
                <a:solidFill>
                  <a:srgbClr val="FFFF00"/>
                </a:solidFill>
              </a:rPr>
              <a:t>Yo Jesús he enviado mi ángel para daros testimonio de estas cosas en las iglesias.</a:t>
            </a:r>
            <a:r>
              <a:rPr lang="es-ES" sz="2300" dirty="0">
                <a:solidFill>
                  <a:schemeClr val="bg1"/>
                </a:solidFill>
              </a:rPr>
              <a:t> Yo soy la raíz y el linaje de David, la estrella resplandeciente de la mañana.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FB0C8528-7F32-4436-B587-5F4F16DF1D35}"/>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se llamará su nombre Admirable, Consejero, </a:t>
            </a:r>
            <a:r>
              <a:rPr lang="es-ES" sz="2400" u="sng" dirty="0">
                <a:solidFill>
                  <a:srgbClr val="92D050"/>
                </a:solidFill>
              </a:rPr>
              <a:t>Dios Fuerte</a:t>
            </a:r>
            <a:r>
              <a:rPr lang="es-ES" sz="2400" dirty="0">
                <a:solidFill>
                  <a:srgbClr val="92D050"/>
                </a:solidFill>
              </a:rPr>
              <a:t>, Padre Eterno, Príncipe de Paz.</a:t>
            </a:r>
          </a:p>
        </p:txBody>
      </p:sp>
      <p:sp>
        <p:nvSpPr>
          <p:cNvPr id="12" name="1 CuadroTexto">
            <a:extLst>
              <a:ext uri="{FF2B5EF4-FFF2-40B4-BE49-F238E27FC236}">
                <a16:creationId xmlns:a16="http://schemas.microsoft.com/office/drawing/2014/main" id="{93E23AE8-2CC8-4EA9-B32B-49B635350194}"/>
              </a:ext>
            </a:extLst>
          </p:cNvPr>
          <p:cNvSpPr txBox="1"/>
          <p:nvPr/>
        </p:nvSpPr>
        <p:spPr>
          <a:xfrm>
            <a:off x="5133699" y="1077869"/>
            <a:ext cx="37898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3:23, 32, 38</a:t>
            </a:r>
          </a:p>
        </p:txBody>
      </p:sp>
      <p:sp>
        <p:nvSpPr>
          <p:cNvPr id="14" name="2 CuadroTexto">
            <a:extLst>
              <a:ext uri="{FF2B5EF4-FFF2-40B4-BE49-F238E27FC236}">
                <a16:creationId xmlns:a16="http://schemas.microsoft.com/office/drawing/2014/main" id="{99ACFE64-0EF9-4282-901B-60C7A7400472}"/>
              </a:ext>
            </a:extLst>
          </p:cNvPr>
          <p:cNvSpPr txBox="1"/>
          <p:nvPr/>
        </p:nvSpPr>
        <p:spPr>
          <a:xfrm>
            <a:off x="4913219" y="1598571"/>
            <a:ext cx="4230781" cy="2356671"/>
          </a:xfrm>
          <a:prstGeom prst="rect">
            <a:avLst/>
          </a:prstGeom>
          <a:noFill/>
        </p:spPr>
        <p:txBody>
          <a:bodyPr wrap="square" rtlCol="0">
            <a:spAutoFit/>
          </a:bodyPr>
          <a:lstStyle/>
          <a:p>
            <a:pPr algn="ctr">
              <a:lnSpc>
                <a:spcPts val="2200"/>
              </a:lnSpc>
            </a:pPr>
            <a:r>
              <a:rPr lang="es-ES" sz="2300" dirty="0">
                <a:solidFill>
                  <a:schemeClr val="bg1"/>
                </a:solidFill>
              </a:rPr>
              <a:t>23 </a:t>
            </a:r>
            <a:r>
              <a:rPr lang="es-ES" sz="2300" dirty="0">
                <a:solidFill>
                  <a:srgbClr val="FFFF00"/>
                </a:solidFill>
              </a:rPr>
              <a:t>Jesús mismo al comenzar su ministerio era como de treinta años, hijo, según se creía, de José, hijo de Elí</a:t>
            </a:r>
            <a:r>
              <a:rPr lang="es-ES" sz="2300" dirty="0">
                <a:solidFill>
                  <a:schemeClr val="bg1"/>
                </a:solidFill>
              </a:rPr>
              <a:t>… 32 </a:t>
            </a:r>
            <a:r>
              <a:rPr lang="es-ES" sz="2300" dirty="0">
                <a:solidFill>
                  <a:srgbClr val="00B0F0"/>
                </a:solidFill>
              </a:rPr>
              <a:t>hijo de David, hijo de Isaí</a:t>
            </a:r>
            <a:r>
              <a:rPr lang="es-ES" sz="2300" dirty="0">
                <a:solidFill>
                  <a:schemeClr val="bg1"/>
                </a:solidFill>
              </a:rPr>
              <a:t>, hijo de Obed, hijo de </a:t>
            </a:r>
            <a:r>
              <a:rPr lang="es-ES" sz="2300" dirty="0" err="1">
                <a:solidFill>
                  <a:schemeClr val="bg1"/>
                </a:solidFill>
              </a:rPr>
              <a:t>Booz</a:t>
            </a:r>
            <a:r>
              <a:rPr lang="es-ES" sz="2300" dirty="0">
                <a:solidFill>
                  <a:schemeClr val="bg1"/>
                </a:solidFill>
              </a:rPr>
              <a:t>, hijo de Salmón, hijo de Naasón…38 hijo de Enós, hijo de Set, </a:t>
            </a:r>
            <a:r>
              <a:rPr lang="es-ES" sz="2300" dirty="0">
                <a:solidFill>
                  <a:srgbClr val="FFFF00"/>
                </a:solidFill>
              </a:rPr>
              <a:t>hijo de Adán, hijo de Dios</a:t>
            </a:r>
            <a:r>
              <a:rPr lang="es-ES" sz="2300" dirty="0">
                <a:solidFill>
                  <a:schemeClr val="bg1"/>
                </a:solidFill>
              </a:rPr>
              <a:t>. </a:t>
            </a:r>
          </a:p>
        </p:txBody>
      </p:sp>
    </p:spTree>
    <p:extLst>
      <p:ext uri="{BB962C8B-B14F-4D97-AF65-F5344CB8AC3E}">
        <p14:creationId xmlns:p14="http://schemas.microsoft.com/office/powerpoint/2010/main" val="4206227304"/>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1049856" y="1162433"/>
            <a:ext cx="243368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lumMod val="95000"/>
                  </a:schemeClr>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 22:16</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51305" y="1707872"/>
            <a:ext cx="4230781" cy="1510285"/>
          </a:xfrm>
          <a:prstGeom prst="rect">
            <a:avLst/>
          </a:prstGeom>
          <a:noFill/>
        </p:spPr>
        <p:txBody>
          <a:bodyPr wrap="square" rtlCol="0">
            <a:spAutoFit/>
          </a:bodyPr>
          <a:lstStyle/>
          <a:p>
            <a:pPr algn="ctr">
              <a:lnSpc>
                <a:spcPts val="2200"/>
              </a:lnSpc>
            </a:pPr>
            <a:r>
              <a:rPr lang="es-ES" sz="2300" dirty="0">
                <a:solidFill>
                  <a:srgbClr val="FFFF00"/>
                </a:solidFill>
              </a:rPr>
              <a:t>Yo Jesús he enviado mi ángel para daros testimonio de estas cosas en las iglesias.</a:t>
            </a:r>
            <a:r>
              <a:rPr lang="es-ES" sz="2300" dirty="0">
                <a:solidFill>
                  <a:schemeClr val="bg1"/>
                </a:solidFill>
              </a:rPr>
              <a:t> </a:t>
            </a:r>
            <a:r>
              <a:rPr lang="es-ES" sz="2300" dirty="0">
                <a:solidFill>
                  <a:srgbClr val="00B0F0"/>
                </a:solidFill>
              </a:rPr>
              <a:t>Yo soy la raíz y el linaje de David,</a:t>
            </a:r>
            <a:r>
              <a:rPr lang="es-ES" sz="2300" dirty="0">
                <a:solidFill>
                  <a:schemeClr val="bg1"/>
                </a:solidFill>
              </a:rPr>
              <a:t> la estrella resplandeciente de la mañana.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FB0C8528-7F32-4436-B587-5F4F16DF1D35}"/>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se llamará su nombre Admirable, Consejero, </a:t>
            </a:r>
            <a:r>
              <a:rPr lang="es-ES" sz="2400" u="sng" dirty="0">
                <a:solidFill>
                  <a:srgbClr val="92D050"/>
                </a:solidFill>
              </a:rPr>
              <a:t>Dios Fuerte</a:t>
            </a:r>
            <a:r>
              <a:rPr lang="es-ES" sz="2400" dirty="0">
                <a:solidFill>
                  <a:srgbClr val="92D050"/>
                </a:solidFill>
              </a:rPr>
              <a:t>, Padre Eterno, Príncipe de Paz.</a:t>
            </a:r>
          </a:p>
        </p:txBody>
      </p:sp>
      <p:sp>
        <p:nvSpPr>
          <p:cNvPr id="12" name="1 CuadroTexto">
            <a:extLst>
              <a:ext uri="{FF2B5EF4-FFF2-40B4-BE49-F238E27FC236}">
                <a16:creationId xmlns:a16="http://schemas.microsoft.com/office/drawing/2014/main" id="{93E23AE8-2CC8-4EA9-B32B-49B635350194}"/>
              </a:ext>
            </a:extLst>
          </p:cNvPr>
          <p:cNvSpPr txBox="1"/>
          <p:nvPr/>
        </p:nvSpPr>
        <p:spPr>
          <a:xfrm>
            <a:off x="5133699" y="1077869"/>
            <a:ext cx="37898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3:23, 32, 38</a:t>
            </a:r>
          </a:p>
        </p:txBody>
      </p:sp>
      <p:sp>
        <p:nvSpPr>
          <p:cNvPr id="14" name="2 CuadroTexto">
            <a:extLst>
              <a:ext uri="{FF2B5EF4-FFF2-40B4-BE49-F238E27FC236}">
                <a16:creationId xmlns:a16="http://schemas.microsoft.com/office/drawing/2014/main" id="{99ACFE64-0EF9-4282-901B-60C7A7400472}"/>
              </a:ext>
            </a:extLst>
          </p:cNvPr>
          <p:cNvSpPr txBox="1"/>
          <p:nvPr/>
        </p:nvSpPr>
        <p:spPr>
          <a:xfrm>
            <a:off x="4913219" y="1598571"/>
            <a:ext cx="4230781" cy="2356671"/>
          </a:xfrm>
          <a:prstGeom prst="rect">
            <a:avLst/>
          </a:prstGeom>
          <a:noFill/>
        </p:spPr>
        <p:txBody>
          <a:bodyPr wrap="square" rtlCol="0">
            <a:spAutoFit/>
          </a:bodyPr>
          <a:lstStyle/>
          <a:p>
            <a:pPr algn="ctr">
              <a:lnSpc>
                <a:spcPts val="2200"/>
              </a:lnSpc>
            </a:pPr>
            <a:r>
              <a:rPr lang="es-ES" sz="2300" dirty="0">
                <a:solidFill>
                  <a:schemeClr val="bg1"/>
                </a:solidFill>
              </a:rPr>
              <a:t>23 </a:t>
            </a:r>
            <a:r>
              <a:rPr lang="es-ES" sz="2300" dirty="0">
                <a:solidFill>
                  <a:srgbClr val="FFFF00"/>
                </a:solidFill>
              </a:rPr>
              <a:t>Jesús mismo al comenzar su ministerio era como de treinta años, hijo, según se creía, de José, hijo de Elí</a:t>
            </a:r>
            <a:r>
              <a:rPr lang="es-ES" sz="2300" dirty="0">
                <a:solidFill>
                  <a:schemeClr val="bg1"/>
                </a:solidFill>
              </a:rPr>
              <a:t>… 32 </a:t>
            </a:r>
            <a:r>
              <a:rPr lang="es-ES" sz="2300" dirty="0">
                <a:solidFill>
                  <a:srgbClr val="00B0F0"/>
                </a:solidFill>
              </a:rPr>
              <a:t>hijo de David, hijo de Isaí</a:t>
            </a:r>
            <a:r>
              <a:rPr lang="es-ES" sz="2300" dirty="0">
                <a:solidFill>
                  <a:schemeClr val="bg1"/>
                </a:solidFill>
              </a:rPr>
              <a:t>, hijo de Obed, hijo de </a:t>
            </a:r>
            <a:r>
              <a:rPr lang="es-ES" sz="2300" dirty="0" err="1">
                <a:solidFill>
                  <a:schemeClr val="bg1"/>
                </a:solidFill>
              </a:rPr>
              <a:t>Booz</a:t>
            </a:r>
            <a:r>
              <a:rPr lang="es-ES" sz="2300" dirty="0">
                <a:solidFill>
                  <a:schemeClr val="bg1"/>
                </a:solidFill>
              </a:rPr>
              <a:t>, hijo de Salmón, hijo de Naasón…38 hijo de Enós, hijo de Set, </a:t>
            </a:r>
            <a:r>
              <a:rPr lang="es-ES" sz="2300" dirty="0">
                <a:solidFill>
                  <a:srgbClr val="FFFF00"/>
                </a:solidFill>
              </a:rPr>
              <a:t>hijo de Adán, hijo de Dios</a:t>
            </a:r>
            <a:r>
              <a:rPr lang="es-ES" sz="2300" dirty="0">
                <a:solidFill>
                  <a:schemeClr val="bg1"/>
                </a:solidFill>
              </a:rPr>
              <a:t>. </a:t>
            </a:r>
          </a:p>
        </p:txBody>
      </p:sp>
    </p:spTree>
    <p:extLst>
      <p:ext uri="{BB962C8B-B14F-4D97-AF65-F5344CB8AC3E}">
        <p14:creationId xmlns:p14="http://schemas.microsoft.com/office/powerpoint/2010/main" val="892862622"/>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1049856" y="1162433"/>
            <a:ext cx="243368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lumMod val="95000"/>
                  </a:schemeClr>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 22:16</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51305" y="1707872"/>
            <a:ext cx="4230781" cy="1510285"/>
          </a:xfrm>
          <a:prstGeom prst="rect">
            <a:avLst/>
          </a:prstGeom>
          <a:noFill/>
        </p:spPr>
        <p:txBody>
          <a:bodyPr wrap="square" rtlCol="0">
            <a:spAutoFit/>
          </a:bodyPr>
          <a:lstStyle/>
          <a:p>
            <a:pPr algn="ctr">
              <a:lnSpc>
                <a:spcPts val="2200"/>
              </a:lnSpc>
            </a:pPr>
            <a:r>
              <a:rPr lang="es-ES" sz="2300" dirty="0">
                <a:solidFill>
                  <a:srgbClr val="FFFF00"/>
                </a:solidFill>
              </a:rPr>
              <a:t>Yo Jesús he enviado mi ángel para daros testimonio de estas cosas en las iglesias.</a:t>
            </a:r>
            <a:r>
              <a:rPr lang="es-ES" sz="2300" dirty="0">
                <a:solidFill>
                  <a:schemeClr val="bg1"/>
                </a:solidFill>
              </a:rPr>
              <a:t> </a:t>
            </a:r>
            <a:r>
              <a:rPr lang="es-ES" sz="2300" dirty="0">
                <a:solidFill>
                  <a:srgbClr val="00B0F0"/>
                </a:solidFill>
              </a:rPr>
              <a:t>Yo soy la raíz y el linaje de David,</a:t>
            </a:r>
            <a:r>
              <a:rPr lang="es-ES" sz="2300" dirty="0">
                <a:solidFill>
                  <a:schemeClr val="bg1"/>
                </a:solidFill>
              </a:rPr>
              <a:t> </a:t>
            </a:r>
            <a:r>
              <a:rPr lang="es-ES" sz="2300" dirty="0">
                <a:solidFill>
                  <a:srgbClr val="FFFF00"/>
                </a:solidFill>
              </a:rPr>
              <a:t>la estrella resplandeciente de la mañana.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FB0C8528-7F32-4436-B587-5F4F16DF1D35}"/>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se llamará su nombre Admirable, Consejero, </a:t>
            </a:r>
            <a:r>
              <a:rPr lang="es-ES" sz="2400" u="sng" dirty="0">
                <a:solidFill>
                  <a:srgbClr val="92D050"/>
                </a:solidFill>
              </a:rPr>
              <a:t>Dios Fuerte</a:t>
            </a:r>
            <a:r>
              <a:rPr lang="es-ES" sz="2400" dirty="0">
                <a:solidFill>
                  <a:srgbClr val="92D050"/>
                </a:solidFill>
              </a:rPr>
              <a:t>, Padre Eterno, Príncipe de Paz.</a:t>
            </a:r>
          </a:p>
        </p:txBody>
      </p:sp>
      <p:sp>
        <p:nvSpPr>
          <p:cNvPr id="12" name="1 CuadroTexto">
            <a:extLst>
              <a:ext uri="{FF2B5EF4-FFF2-40B4-BE49-F238E27FC236}">
                <a16:creationId xmlns:a16="http://schemas.microsoft.com/office/drawing/2014/main" id="{93E23AE8-2CC8-4EA9-B32B-49B635350194}"/>
              </a:ext>
            </a:extLst>
          </p:cNvPr>
          <p:cNvSpPr txBox="1"/>
          <p:nvPr/>
        </p:nvSpPr>
        <p:spPr>
          <a:xfrm>
            <a:off x="5133699" y="1077869"/>
            <a:ext cx="37898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3:23, 32, 38</a:t>
            </a:r>
          </a:p>
        </p:txBody>
      </p:sp>
      <p:sp>
        <p:nvSpPr>
          <p:cNvPr id="14" name="2 CuadroTexto">
            <a:extLst>
              <a:ext uri="{FF2B5EF4-FFF2-40B4-BE49-F238E27FC236}">
                <a16:creationId xmlns:a16="http://schemas.microsoft.com/office/drawing/2014/main" id="{99ACFE64-0EF9-4282-901B-60C7A7400472}"/>
              </a:ext>
            </a:extLst>
          </p:cNvPr>
          <p:cNvSpPr txBox="1"/>
          <p:nvPr/>
        </p:nvSpPr>
        <p:spPr>
          <a:xfrm>
            <a:off x="4913219" y="1598571"/>
            <a:ext cx="4230781" cy="2356671"/>
          </a:xfrm>
          <a:prstGeom prst="rect">
            <a:avLst/>
          </a:prstGeom>
          <a:noFill/>
        </p:spPr>
        <p:txBody>
          <a:bodyPr wrap="square" rtlCol="0">
            <a:spAutoFit/>
          </a:bodyPr>
          <a:lstStyle/>
          <a:p>
            <a:pPr algn="ctr">
              <a:lnSpc>
                <a:spcPts val="2200"/>
              </a:lnSpc>
            </a:pPr>
            <a:r>
              <a:rPr lang="es-ES" sz="2300" dirty="0">
                <a:solidFill>
                  <a:schemeClr val="bg1"/>
                </a:solidFill>
              </a:rPr>
              <a:t>23 </a:t>
            </a:r>
            <a:r>
              <a:rPr lang="es-ES" sz="2300" dirty="0">
                <a:solidFill>
                  <a:srgbClr val="FFFF00"/>
                </a:solidFill>
              </a:rPr>
              <a:t>Jesús mismo al comenzar su ministerio era como de treinta años, hijo, según se creía, de José, hijo de Elí</a:t>
            </a:r>
            <a:r>
              <a:rPr lang="es-ES" sz="2300" dirty="0">
                <a:solidFill>
                  <a:schemeClr val="bg1"/>
                </a:solidFill>
              </a:rPr>
              <a:t>… 32 </a:t>
            </a:r>
            <a:r>
              <a:rPr lang="es-ES" sz="2300" dirty="0">
                <a:solidFill>
                  <a:srgbClr val="00B0F0"/>
                </a:solidFill>
              </a:rPr>
              <a:t>hijo de David, hijo de Isaí</a:t>
            </a:r>
            <a:r>
              <a:rPr lang="es-ES" sz="2300" dirty="0">
                <a:solidFill>
                  <a:schemeClr val="bg1"/>
                </a:solidFill>
              </a:rPr>
              <a:t>, hijo de Obed, hijo de </a:t>
            </a:r>
            <a:r>
              <a:rPr lang="es-ES" sz="2300" dirty="0" err="1">
                <a:solidFill>
                  <a:schemeClr val="bg1"/>
                </a:solidFill>
              </a:rPr>
              <a:t>Booz</a:t>
            </a:r>
            <a:r>
              <a:rPr lang="es-ES" sz="2300" dirty="0">
                <a:solidFill>
                  <a:schemeClr val="bg1"/>
                </a:solidFill>
              </a:rPr>
              <a:t>, hijo de Salmón, hijo de Naasón…38 hijo de Enós, hijo de Set, </a:t>
            </a:r>
            <a:r>
              <a:rPr lang="es-ES" sz="2300" dirty="0">
                <a:solidFill>
                  <a:srgbClr val="FFFF00"/>
                </a:solidFill>
              </a:rPr>
              <a:t>hijo de Adán, hijo de Dios</a:t>
            </a:r>
            <a:r>
              <a:rPr lang="es-ES" sz="2300" dirty="0">
                <a:solidFill>
                  <a:schemeClr val="bg1"/>
                </a:solidFill>
              </a:rPr>
              <a:t>. </a:t>
            </a:r>
          </a:p>
        </p:txBody>
      </p:sp>
      <p:sp>
        <p:nvSpPr>
          <p:cNvPr id="15" name="1 CuadroTexto">
            <a:extLst>
              <a:ext uri="{FF2B5EF4-FFF2-40B4-BE49-F238E27FC236}">
                <a16:creationId xmlns:a16="http://schemas.microsoft.com/office/drawing/2014/main" id="{EF6F7162-9704-49F2-96DE-B8968A3827F4}"/>
              </a:ext>
            </a:extLst>
          </p:cNvPr>
          <p:cNvSpPr txBox="1"/>
          <p:nvPr/>
        </p:nvSpPr>
        <p:spPr>
          <a:xfrm>
            <a:off x="1134973" y="3101468"/>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11:2</a:t>
            </a:r>
          </a:p>
        </p:txBody>
      </p:sp>
      <p:sp>
        <p:nvSpPr>
          <p:cNvPr id="16" name="2 CuadroTexto">
            <a:extLst>
              <a:ext uri="{FF2B5EF4-FFF2-40B4-BE49-F238E27FC236}">
                <a16:creationId xmlns:a16="http://schemas.microsoft.com/office/drawing/2014/main" id="{234F7EFB-7AC3-46B6-9BD5-1905CCEE2899}"/>
              </a:ext>
            </a:extLst>
          </p:cNvPr>
          <p:cNvSpPr txBox="1"/>
          <p:nvPr/>
        </p:nvSpPr>
        <p:spPr>
          <a:xfrm>
            <a:off x="151305" y="3597230"/>
            <a:ext cx="4392488" cy="1510285"/>
          </a:xfrm>
          <a:prstGeom prst="rect">
            <a:avLst/>
          </a:prstGeom>
          <a:noFill/>
        </p:spPr>
        <p:txBody>
          <a:bodyPr wrap="square" rtlCol="0">
            <a:spAutoFit/>
          </a:bodyPr>
          <a:lstStyle/>
          <a:p>
            <a:pPr algn="ctr">
              <a:lnSpc>
                <a:spcPts val="2200"/>
              </a:lnSpc>
            </a:pPr>
            <a:r>
              <a:rPr lang="es-ES" sz="2300" dirty="0">
                <a:solidFill>
                  <a:schemeClr val="bg1"/>
                </a:solidFill>
              </a:rPr>
              <a:t>Y reposará sobre él el Espíritu de Jehová; espíritu de sabiduría y de inteligencia, espíritu de consejo y de poder, espíritu de conocimiento y de temor de Jehová. </a:t>
            </a:r>
          </a:p>
        </p:txBody>
      </p:sp>
    </p:spTree>
    <p:extLst>
      <p:ext uri="{BB962C8B-B14F-4D97-AF65-F5344CB8AC3E}">
        <p14:creationId xmlns:p14="http://schemas.microsoft.com/office/powerpoint/2010/main" val="28743460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1049856" y="1162433"/>
            <a:ext cx="243368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lumMod val="95000"/>
                  </a:schemeClr>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 22:16</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51305" y="1707872"/>
            <a:ext cx="4230781" cy="1510285"/>
          </a:xfrm>
          <a:prstGeom prst="rect">
            <a:avLst/>
          </a:prstGeom>
          <a:noFill/>
        </p:spPr>
        <p:txBody>
          <a:bodyPr wrap="square" rtlCol="0">
            <a:spAutoFit/>
          </a:bodyPr>
          <a:lstStyle/>
          <a:p>
            <a:pPr algn="ctr">
              <a:lnSpc>
                <a:spcPts val="2200"/>
              </a:lnSpc>
            </a:pPr>
            <a:r>
              <a:rPr lang="es-ES" sz="2300" dirty="0">
                <a:solidFill>
                  <a:srgbClr val="FFFF00"/>
                </a:solidFill>
              </a:rPr>
              <a:t>Yo Jesús he enviado mi ángel para daros testimonio de estas cosas en las iglesias.</a:t>
            </a:r>
            <a:r>
              <a:rPr lang="es-ES" sz="2300" dirty="0">
                <a:solidFill>
                  <a:schemeClr val="bg1"/>
                </a:solidFill>
              </a:rPr>
              <a:t> </a:t>
            </a:r>
            <a:r>
              <a:rPr lang="es-ES" sz="2300" dirty="0">
                <a:solidFill>
                  <a:srgbClr val="00B0F0"/>
                </a:solidFill>
              </a:rPr>
              <a:t>Yo soy la raíz y el linaje de David,</a:t>
            </a:r>
            <a:r>
              <a:rPr lang="es-ES" sz="2300" dirty="0">
                <a:solidFill>
                  <a:schemeClr val="bg1"/>
                </a:solidFill>
              </a:rPr>
              <a:t> </a:t>
            </a:r>
            <a:r>
              <a:rPr lang="es-ES" sz="2300" dirty="0">
                <a:solidFill>
                  <a:srgbClr val="FFFF00"/>
                </a:solidFill>
              </a:rPr>
              <a:t>la estrella resplandeciente de la mañana.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FB0C8528-7F32-4436-B587-5F4F16DF1D35}"/>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se llamará su nombre Admirable, Consejero, </a:t>
            </a:r>
            <a:r>
              <a:rPr lang="es-ES" sz="2400" u="sng" dirty="0">
                <a:solidFill>
                  <a:srgbClr val="92D050"/>
                </a:solidFill>
              </a:rPr>
              <a:t>Dios Fuerte</a:t>
            </a:r>
            <a:r>
              <a:rPr lang="es-ES" sz="2400" dirty="0">
                <a:solidFill>
                  <a:srgbClr val="92D050"/>
                </a:solidFill>
              </a:rPr>
              <a:t>, Padre Eterno, Príncipe de Paz.</a:t>
            </a:r>
          </a:p>
        </p:txBody>
      </p:sp>
      <p:sp>
        <p:nvSpPr>
          <p:cNvPr id="12" name="1 CuadroTexto">
            <a:extLst>
              <a:ext uri="{FF2B5EF4-FFF2-40B4-BE49-F238E27FC236}">
                <a16:creationId xmlns:a16="http://schemas.microsoft.com/office/drawing/2014/main" id="{93E23AE8-2CC8-4EA9-B32B-49B635350194}"/>
              </a:ext>
            </a:extLst>
          </p:cNvPr>
          <p:cNvSpPr txBox="1"/>
          <p:nvPr/>
        </p:nvSpPr>
        <p:spPr>
          <a:xfrm>
            <a:off x="5133699" y="1077869"/>
            <a:ext cx="37898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3:23, 32, 38</a:t>
            </a:r>
          </a:p>
        </p:txBody>
      </p:sp>
      <p:sp>
        <p:nvSpPr>
          <p:cNvPr id="14" name="2 CuadroTexto">
            <a:extLst>
              <a:ext uri="{FF2B5EF4-FFF2-40B4-BE49-F238E27FC236}">
                <a16:creationId xmlns:a16="http://schemas.microsoft.com/office/drawing/2014/main" id="{99ACFE64-0EF9-4282-901B-60C7A7400472}"/>
              </a:ext>
            </a:extLst>
          </p:cNvPr>
          <p:cNvSpPr txBox="1"/>
          <p:nvPr/>
        </p:nvSpPr>
        <p:spPr>
          <a:xfrm>
            <a:off x="4913219" y="1598571"/>
            <a:ext cx="4230781" cy="2356671"/>
          </a:xfrm>
          <a:prstGeom prst="rect">
            <a:avLst/>
          </a:prstGeom>
          <a:noFill/>
        </p:spPr>
        <p:txBody>
          <a:bodyPr wrap="square" rtlCol="0">
            <a:spAutoFit/>
          </a:bodyPr>
          <a:lstStyle/>
          <a:p>
            <a:pPr algn="ctr">
              <a:lnSpc>
                <a:spcPts val="2200"/>
              </a:lnSpc>
            </a:pPr>
            <a:r>
              <a:rPr lang="es-ES" sz="2300" dirty="0">
                <a:solidFill>
                  <a:schemeClr val="bg1"/>
                </a:solidFill>
              </a:rPr>
              <a:t>23 </a:t>
            </a:r>
            <a:r>
              <a:rPr lang="es-ES" sz="2300" dirty="0">
                <a:solidFill>
                  <a:srgbClr val="FFFF00"/>
                </a:solidFill>
              </a:rPr>
              <a:t>Jesús mismo al comenzar su ministerio era como de treinta años, hijo, según se creía, de José, hijo de Elí</a:t>
            </a:r>
            <a:r>
              <a:rPr lang="es-ES" sz="2300" dirty="0">
                <a:solidFill>
                  <a:schemeClr val="bg1"/>
                </a:solidFill>
              </a:rPr>
              <a:t>… 32 </a:t>
            </a:r>
            <a:r>
              <a:rPr lang="es-ES" sz="2300" dirty="0">
                <a:solidFill>
                  <a:srgbClr val="00B0F0"/>
                </a:solidFill>
              </a:rPr>
              <a:t>hijo de David, hijo de Isaí</a:t>
            </a:r>
            <a:r>
              <a:rPr lang="es-ES" sz="2300" dirty="0">
                <a:solidFill>
                  <a:schemeClr val="bg1"/>
                </a:solidFill>
              </a:rPr>
              <a:t>, hijo de Obed, hijo de </a:t>
            </a:r>
            <a:r>
              <a:rPr lang="es-ES" sz="2300" dirty="0" err="1">
                <a:solidFill>
                  <a:schemeClr val="bg1"/>
                </a:solidFill>
              </a:rPr>
              <a:t>Booz</a:t>
            </a:r>
            <a:r>
              <a:rPr lang="es-ES" sz="2300" dirty="0">
                <a:solidFill>
                  <a:schemeClr val="bg1"/>
                </a:solidFill>
              </a:rPr>
              <a:t>, hijo de Salmón, hijo de Naasón…38 hijo de Enós, hijo de Set, </a:t>
            </a:r>
            <a:r>
              <a:rPr lang="es-ES" sz="2300" dirty="0">
                <a:solidFill>
                  <a:srgbClr val="FFFF00"/>
                </a:solidFill>
              </a:rPr>
              <a:t>hijo de Adán, hijo de Dios</a:t>
            </a:r>
            <a:r>
              <a:rPr lang="es-ES" sz="2300" dirty="0">
                <a:solidFill>
                  <a:schemeClr val="bg1"/>
                </a:solidFill>
              </a:rPr>
              <a:t>. </a:t>
            </a:r>
          </a:p>
        </p:txBody>
      </p:sp>
      <p:sp>
        <p:nvSpPr>
          <p:cNvPr id="15" name="1 CuadroTexto">
            <a:extLst>
              <a:ext uri="{FF2B5EF4-FFF2-40B4-BE49-F238E27FC236}">
                <a16:creationId xmlns:a16="http://schemas.microsoft.com/office/drawing/2014/main" id="{EF6F7162-9704-49F2-96DE-B8968A3827F4}"/>
              </a:ext>
            </a:extLst>
          </p:cNvPr>
          <p:cNvSpPr txBox="1"/>
          <p:nvPr/>
        </p:nvSpPr>
        <p:spPr>
          <a:xfrm>
            <a:off x="1134973" y="3101468"/>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11:2</a:t>
            </a:r>
          </a:p>
        </p:txBody>
      </p:sp>
      <p:sp>
        <p:nvSpPr>
          <p:cNvPr id="16" name="2 CuadroTexto">
            <a:extLst>
              <a:ext uri="{FF2B5EF4-FFF2-40B4-BE49-F238E27FC236}">
                <a16:creationId xmlns:a16="http://schemas.microsoft.com/office/drawing/2014/main" id="{234F7EFB-7AC3-46B6-9BD5-1905CCEE2899}"/>
              </a:ext>
            </a:extLst>
          </p:cNvPr>
          <p:cNvSpPr txBox="1"/>
          <p:nvPr/>
        </p:nvSpPr>
        <p:spPr>
          <a:xfrm>
            <a:off x="151305" y="3597230"/>
            <a:ext cx="4392488" cy="1510285"/>
          </a:xfrm>
          <a:prstGeom prst="rect">
            <a:avLst/>
          </a:prstGeom>
          <a:noFill/>
        </p:spPr>
        <p:txBody>
          <a:bodyPr wrap="square" rtlCol="0">
            <a:spAutoFit/>
          </a:bodyPr>
          <a:lstStyle/>
          <a:p>
            <a:pPr algn="ctr">
              <a:lnSpc>
                <a:spcPts val="2200"/>
              </a:lnSpc>
            </a:pPr>
            <a:r>
              <a:rPr lang="es-ES" sz="2300" dirty="0">
                <a:solidFill>
                  <a:srgbClr val="FFFF00"/>
                </a:solidFill>
              </a:rPr>
              <a:t>Y reposará sobre él el Espíritu de Jehová;</a:t>
            </a:r>
            <a:r>
              <a:rPr lang="es-ES" sz="2300" dirty="0">
                <a:solidFill>
                  <a:schemeClr val="bg1"/>
                </a:solidFill>
              </a:rPr>
              <a:t> espíritu de sabiduría y de inteligencia, espíritu de consejo y de poder, espíritu de conocimiento y de temor de Jehová. </a:t>
            </a:r>
          </a:p>
        </p:txBody>
      </p:sp>
    </p:spTree>
    <p:extLst>
      <p:ext uri="{BB962C8B-B14F-4D97-AF65-F5344CB8AC3E}">
        <p14:creationId xmlns:p14="http://schemas.microsoft.com/office/powerpoint/2010/main" val="796841232"/>
      </p:ext>
    </p:extLst>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1049856" y="1162433"/>
            <a:ext cx="243368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lumMod val="95000"/>
                  </a:schemeClr>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 22:16</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51305" y="1707872"/>
            <a:ext cx="4230781" cy="1510285"/>
          </a:xfrm>
          <a:prstGeom prst="rect">
            <a:avLst/>
          </a:prstGeom>
          <a:noFill/>
        </p:spPr>
        <p:txBody>
          <a:bodyPr wrap="square" rtlCol="0">
            <a:spAutoFit/>
          </a:bodyPr>
          <a:lstStyle/>
          <a:p>
            <a:pPr algn="ctr">
              <a:lnSpc>
                <a:spcPts val="2200"/>
              </a:lnSpc>
            </a:pPr>
            <a:r>
              <a:rPr lang="es-ES" sz="2300" dirty="0">
                <a:solidFill>
                  <a:srgbClr val="FFFF00"/>
                </a:solidFill>
              </a:rPr>
              <a:t>Yo Jesús he enviado mi ángel para daros testimonio de estas cosas en las iglesias.</a:t>
            </a:r>
            <a:r>
              <a:rPr lang="es-ES" sz="2300" dirty="0">
                <a:solidFill>
                  <a:schemeClr val="bg1"/>
                </a:solidFill>
              </a:rPr>
              <a:t> </a:t>
            </a:r>
            <a:r>
              <a:rPr lang="es-ES" sz="2300" dirty="0">
                <a:solidFill>
                  <a:srgbClr val="00B0F0"/>
                </a:solidFill>
              </a:rPr>
              <a:t>Yo soy la raíz y el linaje de David,</a:t>
            </a:r>
            <a:r>
              <a:rPr lang="es-ES" sz="2300" dirty="0">
                <a:solidFill>
                  <a:schemeClr val="bg1"/>
                </a:solidFill>
              </a:rPr>
              <a:t> </a:t>
            </a:r>
            <a:r>
              <a:rPr lang="es-ES" sz="2300" dirty="0">
                <a:solidFill>
                  <a:srgbClr val="FFFF00"/>
                </a:solidFill>
              </a:rPr>
              <a:t>la estrella resplandeciente de la mañana.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FB0C8528-7F32-4436-B587-5F4F16DF1D35}"/>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se llamará su nombre Admirable, Consejero, </a:t>
            </a:r>
            <a:r>
              <a:rPr lang="es-ES" sz="2400" u="sng" dirty="0">
                <a:solidFill>
                  <a:srgbClr val="92D050"/>
                </a:solidFill>
              </a:rPr>
              <a:t>Dios Fuerte</a:t>
            </a:r>
            <a:r>
              <a:rPr lang="es-ES" sz="2400" dirty="0">
                <a:solidFill>
                  <a:srgbClr val="92D050"/>
                </a:solidFill>
              </a:rPr>
              <a:t>, Padre Eterno, Príncipe de Paz.</a:t>
            </a:r>
          </a:p>
        </p:txBody>
      </p:sp>
      <p:sp>
        <p:nvSpPr>
          <p:cNvPr id="12" name="1 CuadroTexto">
            <a:extLst>
              <a:ext uri="{FF2B5EF4-FFF2-40B4-BE49-F238E27FC236}">
                <a16:creationId xmlns:a16="http://schemas.microsoft.com/office/drawing/2014/main" id="{93E23AE8-2CC8-4EA9-B32B-49B635350194}"/>
              </a:ext>
            </a:extLst>
          </p:cNvPr>
          <p:cNvSpPr txBox="1"/>
          <p:nvPr/>
        </p:nvSpPr>
        <p:spPr>
          <a:xfrm>
            <a:off x="5133699" y="1077869"/>
            <a:ext cx="37898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3:23, 32, 38</a:t>
            </a:r>
          </a:p>
        </p:txBody>
      </p:sp>
      <p:sp>
        <p:nvSpPr>
          <p:cNvPr id="14" name="2 CuadroTexto">
            <a:extLst>
              <a:ext uri="{FF2B5EF4-FFF2-40B4-BE49-F238E27FC236}">
                <a16:creationId xmlns:a16="http://schemas.microsoft.com/office/drawing/2014/main" id="{99ACFE64-0EF9-4282-901B-60C7A7400472}"/>
              </a:ext>
            </a:extLst>
          </p:cNvPr>
          <p:cNvSpPr txBox="1"/>
          <p:nvPr/>
        </p:nvSpPr>
        <p:spPr>
          <a:xfrm>
            <a:off x="4913219" y="1598571"/>
            <a:ext cx="4230781" cy="2356671"/>
          </a:xfrm>
          <a:prstGeom prst="rect">
            <a:avLst/>
          </a:prstGeom>
          <a:noFill/>
        </p:spPr>
        <p:txBody>
          <a:bodyPr wrap="square" rtlCol="0">
            <a:spAutoFit/>
          </a:bodyPr>
          <a:lstStyle/>
          <a:p>
            <a:pPr algn="ctr">
              <a:lnSpc>
                <a:spcPts val="2200"/>
              </a:lnSpc>
            </a:pPr>
            <a:r>
              <a:rPr lang="es-ES" sz="2300" dirty="0">
                <a:solidFill>
                  <a:schemeClr val="bg1"/>
                </a:solidFill>
              </a:rPr>
              <a:t>23 </a:t>
            </a:r>
            <a:r>
              <a:rPr lang="es-ES" sz="2300" dirty="0">
                <a:solidFill>
                  <a:srgbClr val="FFFF00"/>
                </a:solidFill>
              </a:rPr>
              <a:t>Jesús mismo al comenzar su ministerio era como de treinta años, hijo, según se creía, de José, hijo de Elí</a:t>
            </a:r>
            <a:r>
              <a:rPr lang="es-ES" sz="2300" dirty="0">
                <a:solidFill>
                  <a:schemeClr val="bg1"/>
                </a:solidFill>
              </a:rPr>
              <a:t>… 32 </a:t>
            </a:r>
            <a:r>
              <a:rPr lang="es-ES" sz="2300" dirty="0">
                <a:solidFill>
                  <a:srgbClr val="00B0F0"/>
                </a:solidFill>
              </a:rPr>
              <a:t>hijo de David, hijo de Isaí</a:t>
            </a:r>
            <a:r>
              <a:rPr lang="es-ES" sz="2300" dirty="0">
                <a:solidFill>
                  <a:schemeClr val="bg1"/>
                </a:solidFill>
              </a:rPr>
              <a:t>, hijo de Obed, hijo de </a:t>
            </a:r>
            <a:r>
              <a:rPr lang="es-ES" sz="2300" dirty="0" err="1">
                <a:solidFill>
                  <a:schemeClr val="bg1"/>
                </a:solidFill>
              </a:rPr>
              <a:t>Booz</a:t>
            </a:r>
            <a:r>
              <a:rPr lang="es-ES" sz="2300" dirty="0">
                <a:solidFill>
                  <a:schemeClr val="bg1"/>
                </a:solidFill>
              </a:rPr>
              <a:t>, hijo de Salmón, hijo de Naasón…38 hijo de Enós, hijo de Set, </a:t>
            </a:r>
            <a:r>
              <a:rPr lang="es-ES" sz="2300" dirty="0">
                <a:solidFill>
                  <a:srgbClr val="FFFF00"/>
                </a:solidFill>
              </a:rPr>
              <a:t>hijo de Adán, hijo de Dios</a:t>
            </a:r>
            <a:r>
              <a:rPr lang="es-ES" sz="2300" dirty="0">
                <a:solidFill>
                  <a:schemeClr val="bg1"/>
                </a:solidFill>
              </a:rPr>
              <a:t>. </a:t>
            </a:r>
          </a:p>
        </p:txBody>
      </p:sp>
      <p:sp>
        <p:nvSpPr>
          <p:cNvPr id="15" name="1 CuadroTexto">
            <a:extLst>
              <a:ext uri="{FF2B5EF4-FFF2-40B4-BE49-F238E27FC236}">
                <a16:creationId xmlns:a16="http://schemas.microsoft.com/office/drawing/2014/main" id="{EF6F7162-9704-49F2-96DE-B8968A3827F4}"/>
              </a:ext>
            </a:extLst>
          </p:cNvPr>
          <p:cNvSpPr txBox="1"/>
          <p:nvPr/>
        </p:nvSpPr>
        <p:spPr>
          <a:xfrm>
            <a:off x="1134973" y="3101468"/>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11:2</a:t>
            </a:r>
          </a:p>
        </p:txBody>
      </p:sp>
      <p:sp>
        <p:nvSpPr>
          <p:cNvPr id="16" name="2 CuadroTexto">
            <a:extLst>
              <a:ext uri="{FF2B5EF4-FFF2-40B4-BE49-F238E27FC236}">
                <a16:creationId xmlns:a16="http://schemas.microsoft.com/office/drawing/2014/main" id="{234F7EFB-7AC3-46B6-9BD5-1905CCEE2899}"/>
              </a:ext>
            </a:extLst>
          </p:cNvPr>
          <p:cNvSpPr txBox="1"/>
          <p:nvPr/>
        </p:nvSpPr>
        <p:spPr>
          <a:xfrm>
            <a:off x="151305" y="3597230"/>
            <a:ext cx="4392488" cy="1510285"/>
          </a:xfrm>
          <a:prstGeom prst="rect">
            <a:avLst/>
          </a:prstGeom>
          <a:noFill/>
        </p:spPr>
        <p:txBody>
          <a:bodyPr wrap="square" rtlCol="0">
            <a:spAutoFit/>
          </a:bodyPr>
          <a:lstStyle/>
          <a:p>
            <a:pPr algn="ctr">
              <a:lnSpc>
                <a:spcPts val="2200"/>
              </a:lnSpc>
            </a:pPr>
            <a:r>
              <a:rPr lang="es-ES" sz="2300" dirty="0">
                <a:solidFill>
                  <a:srgbClr val="FFFF00"/>
                </a:solidFill>
              </a:rPr>
              <a:t>Y reposará sobre él el Espíritu de Jehová;</a:t>
            </a:r>
            <a:r>
              <a:rPr lang="es-ES" sz="2300" dirty="0">
                <a:solidFill>
                  <a:schemeClr val="bg1"/>
                </a:solidFill>
              </a:rPr>
              <a:t> </a:t>
            </a:r>
            <a:r>
              <a:rPr lang="es-ES" sz="2300" dirty="0">
                <a:solidFill>
                  <a:srgbClr val="00B0F0"/>
                </a:solidFill>
              </a:rPr>
              <a:t>espíritu de sabiduría y de inteligencia,</a:t>
            </a:r>
            <a:r>
              <a:rPr lang="es-ES" sz="2300" dirty="0">
                <a:solidFill>
                  <a:schemeClr val="bg1"/>
                </a:solidFill>
              </a:rPr>
              <a:t> espíritu de consejo y de poder, espíritu de conocimiento y de temor de Jehová. </a:t>
            </a:r>
          </a:p>
        </p:txBody>
      </p:sp>
    </p:spTree>
    <p:extLst>
      <p:ext uri="{BB962C8B-B14F-4D97-AF65-F5344CB8AC3E}">
        <p14:creationId xmlns:p14="http://schemas.microsoft.com/office/powerpoint/2010/main" val="2895585476"/>
      </p:ext>
    </p:extLst>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1049856" y="1162433"/>
            <a:ext cx="243368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lumMod val="95000"/>
                  </a:schemeClr>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 22:16</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51305" y="1707872"/>
            <a:ext cx="4230781" cy="1510285"/>
          </a:xfrm>
          <a:prstGeom prst="rect">
            <a:avLst/>
          </a:prstGeom>
          <a:noFill/>
        </p:spPr>
        <p:txBody>
          <a:bodyPr wrap="square" rtlCol="0">
            <a:spAutoFit/>
          </a:bodyPr>
          <a:lstStyle/>
          <a:p>
            <a:pPr algn="ctr">
              <a:lnSpc>
                <a:spcPts val="2200"/>
              </a:lnSpc>
            </a:pPr>
            <a:r>
              <a:rPr lang="es-ES" sz="2300" dirty="0">
                <a:solidFill>
                  <a:srgbClr val="FFFF00"/>
                </a:solidFill>
              </a:rPr>
              <a:t>Yo Jesús he enviado mi ángel para daros testimonio de estas cosas en las iglesias.</a:t>
            </a:r>
            <a:r>
              <a:rPr lang="es-ES" sz="2300" dirty="0">
                <a:solidFill>
                  <a:schemeClr val="bg1"/>
                </a:solidFill>
              </a:rPr>
              <a:t> </a:t>
            </a:r>
            <a:r>
              <a:rPr lang="es-ES" sz="2300" dirty="0">
                <a:solidFill>
                  <a:srgbClr val="00B0F0"/>
                </a:solidFill>
              </a:rPr>
              <a:t>Yo soy la raíz y el linaje de David,</a:t>
            </a:r>
            <a:r>
              <a:rPr lang="es-ES" sz="2300" dirty="0">
                <a:solidFill>
                  <a:schemeClr val="bg1"/>
                </a:solidFill>
              </a:rPr>
              <a:t> </a:t>
            </a:r>
            <a:r>
              <a:rPr lang="es-ES" sz="2300" dirty="0">
                <a:solidFill>
                  <a:srgbClr val="FFFF00"/>
                </a:solidFill>
              </a:rPr>
              <a:t>la estrella resplandeciente de la mañana.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FB0C8528-7F32-4436-B587-5F4F16DF1D35}"/>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se llamará su nombre Admirable, Consejero, </a:t>
            </a:r>
            <a:r>
              <a:rPr lang="es-ES" sz="2400" u="sng" dirty="0">
                <a:solidFill>
                  <a:srgbClr val="92D050"/>
                </a:solidFill>
              </a:rPr>
              <a:t>Dios Fuerte</a:t>
            </a:r>
            <a:r>
              <a:rPr lang="es-ES" sz="2400" dirty="0">
                <a:solidFill>
                  <a:srgbClr val="92D050"/>
                </a:solidFill>
              </a:rPr>
              <a:t>, Padre Eterno, Príncipe de Paz.</a:t>
            </a:r>
          </a:p>
        </p:txBody>
      </p:sp>
      <p:sp>
        <p:nvSpPr>
          <p:cNvPr id="12" name="1 CuadroTexto">
            <a:extLst>
              <a:ext uri="{FF2B5EF4-FFF2-40B4-BE49-F238E27FC236}">
                <a16:creationId xmlns:a16="http://schemas.microsoft.com/office/drawing/2014/main" id="{93E23AE8-2CC8-4EA9-B32B-49B635350194}"/>
              </a:ext>
            </a:extLst>
          </p:cNvPr>
          <p:cNvSpPr txBox="1"/>
          <p:nvPr/>
        </p:nvSpPr>
        <p:spPr>
          <a:xfrm>
            <a:off x="5133699" y="1077869"/>
            <a:ext cx="37898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3:23, 32, 38</a:t>
            </a:r>
          </a:p>
        </p:txBody>
      </p:sp>
      <p:sp>
        <p:nvSpPr>
          <p:cNvPr id="14" name="2 CuadroTexto">
            <a:extLst>
              <a:ext uri="{FF2B5EF4-FFF2-40B4-BE49-F238E27FC236}">
                <a16:creationId xmlns:a16="http://schemas.microsoft.com/office/drawing/2014/main" id="{99ACFE64-0EF9-4282-901B-60C7A7400472}"/>
              </a:ext>
            </a:extLst>
          </p:cNvPr>
          <p:cNvSpPr txBox="1"/>
          <p:nvPr/>
        </p:nvSpPr>
        <p:spPr>
          <a:xfrm>
            <a:off x="4913219" y="1598571"/>
            <a:ext cx="4230781" cy="2356671"/>
          </a:xfrm>
          <a:prstGeom prst="rect">
            <a:avLst/>
          </a:prstGeom>
          <a:noFill/>
        </p:spPr>
        <p:txBody>
          <a:bodyPr wrap="square" rtlCol="0">
            <a:spAutoFit/>
          </a:bodyPr>
          <a:lstStyle/>
          <a:p>
            <a:pPr algn="ctr">
              <a:lnSpc>
                <a:spcPts val="2200"/>
              </a:lnSpc>
            </a:pPr>
            <a:r>
              <a:rPr lang="es-ES" sz="2300" dirty="0">
                <a:solidFill>
                  <a:schemeClr val="bg1"/>
                </a:solidFill>
              </a:rPr>
              <a:t>23 </a:t>
            </a:r>
            <a:r>
              <a:rPr lang="es-ES" sz="2300" dirty="0">
                <a:solidFill>
                  <a:srgbClr val="FFFF00"/>
                </a:solidFill>
              </a:rPr>
              <a:t>Jesús mismo al comenzar su ministerio era como de treinta años, hijo, según se creía, de José, hijo de Elí</a:t>
            </a:r>
            <a:r>
              <a:rPr lang="es-ES" sz="2300" dirty="0">
                <a:solidFill>
                  <a:schemeClr val="bg1"/>
                </a:solidFill>
              </a:rPr>
              <a:t>… 32 </a:t>
            </a:r>
            <a:r>
              <a:rPr lang="es-ES" sz="2300" dirty="0">
                <a:solidFill>
                  <a:srgbClr val="00B0F0"/>
                </a:solidFill>
              </a:rPr>
              <a:t>hijo de David, hijo de Isaí</a:t>
            </a:r>
            <a:r>
              <a:rPr lang="es-ES" sz="2300" dirty="0">
                <a:solidFill>
                  <a:schemeClr val="bg1"/>
                </a:solidFill>
              </a:rPr>
              <a:t>, hijo de Obed, hijo de </a:t>
            </a:r>
            <a:r>
              <a:rPr lang="es-ES" sz="2300" dirty="0" err="1">
                <a:solidFill>
                  <a:schemeClr val="bg1"/>
                </a:solidFill>
              </a:rPr>
              <a:t>Booz</a:t>
            </a:r>
            <a:r>
              <a:rPr lang="es-ES" sz="2300" dirty="0">
                <a:solidFill>
                  <a:schemeClr val="bg1"/>
                </a:solidFill>
              </a:rPr>
              <a:t>, hijo de Salmón, hijo de Naasón…38 hijo de Enós, hijo de Set, </a:t>
            </a:r>
            <a:r>
              <a:rPr lang="es-ES" sz="2300" dirty="0">
                <a:solidFill>
                  <a:srgbClr val="FFFF00"/>
                </a:solidFill>
              </a:rPr>
              <a:t>hijo de Adán, hijo de Dios</a:t>
            </a:r>
            <a:r>
              <a:rPr lang="es-ES" sz="2300" dirty="0">
                <a:solidFill>
                  <a:schemeClr val="bg1"/>
                </a:solidFill>
              </a:rPr>
              <a:t>. </a:t>
            </a:r>
          </a:p>
        </p:txBody>
      </p:sp>
      <p:sp>
        <p:nvSpPr>
          <p:cNvPr id="15" name="1 CuadroTexto">
            <a:extLst>
              <a:ext uri="{FF2B5EF4-FFF2-40B4-BE49-F238E27FC236}">
                <a16:creationId xmlns:a16="http://schemas.microsoft.com/office/drawing/2014/main" id="{EF6F7162-9704-49F2-96DE-B8968A3827F4}"/>
              </a:ext>
            </a:extLst>
          </p:cNvPr>
          <p:cNvSpPr txBox="1"/>
          <p:nvPr/>
        </p:nvSpPr>
        <p:spPr>
          <a:xfrm>
            <a:off x="1134973" y="3101468"/>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11:2</a:t>
            </a:r>
          </a:p>
        </p:txBody>
      </p:sp>
      <p:sp>
        <p:nvSpPr>
          <p:cNvPr id="16" name="2 CuadroTexto">
            <a:extLst>
              <a:ext uri="{FF2B5EF4-FFF2-40B4-BE49-F238E27FC236}">
                <a16:creationId xmlns:a16="http://schemas.microsoft.com/office/drawing/2014/main" id="{234F7EFB-7AC3-46B6-9BD5-1905CCEE2899}"/>
              </a:ext>
            </a:extLst>
          </p:cNvPr>
          <p:cNvSpPr txBox="1"/>
          <p:nvPr/>
        </p:nvSpPr>
        <p:spPr>
          <a:xfrm>
            <a:off x="151305" y="3597230"/>
            <a:ext cx="4392488" cy="1510285"/>
          </a:xfrm>
          <a:prstGeom prst="rect">
            <a:avLst/>
          </a:prstGeom>
          <a:noFill/>
        </p:spPr>
        <p:txBody>
          <a:bodyPr wrap="square" rtlCol="0">
            <a:spAutoFit/>
          </a:bodyPr>
          <a:lstStyle/>
          <a:p>
            <a:pPr algn="ctr">
              <a:lnSpc>
                <a:spcPts val="2200"/>
              </a:lnSpc>
            </a:pPr>
            <a:r>
              <a:rPr lang="es-ES" sz="2300" dirty="0">
                <a:solidFill>
                  <a:srgbClr val="FFFF00"/>
                </a:solidFill>
              </a:rPr>
              <a:t>Y reposará sobre él el Espíritu de Jehová;</a:t>
            </a:r>
            <a:r>
              <a:rPr lang="es-ES" sz="2300" dirty="0">
                <a:solidFill>
                  <a:schemeClr val="bg1"/>
                </a:solidFill>
              </a:rPr>
              <a:t> </a:t>
            </a:r>
            <a:r>
              <a:rPr lang="es-ES" sz="2300" dirty="0">
                <a:solidFill>
                  <a:srgbClr val="00B0F0"/>
                </a:solidFill>
              </a:rPr>
              <a:t>espíritu de sabiduría y de inteligencia</a:t>
            </a:r>
            <a:r>
              <a:rPr lang="es-ES" sz="2300" dirty="0">
                <a:solidFill>
                  <a:srgbClr val="FFFF00"/>
                </a:solidFill>
              </a:rPr>
              <a:t>, espíritu de consejo y de poder,</a:t>
            </a:r>
            <a:r>
              <a:rPr lang="es-ES" sz="2300" dirty="0">
                <a:solidFill>
                  <a:schemeClr val="bg1"/>
                </a:solidFill>
              </a:rPr>
              <a:t> espíritu de conocimiento y de temor de Jehová. </a:t>
            </a:r>
          </a:p>
        </p:txBody>
      </p:sp>
    </p:spTree>
    <p:extLst>
      <p:ext uri="{BB962C8B-B14F-4D97-AF65-F5344CB8AC3E}">
        <p14:creationId xmlns:p14="http://schemas.microsoft.com/office/powerpoint/2010/main" val="257890260"/>
      </p:ext>
    </p:extLst>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1049856" y="1162433"/>
            <a:ext cx="243368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lumMod val="95000"/>
                  </a:schemeClr>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 22:16</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51305" y="1707872"/>
            <a:ext cx="4230781" cy="1510285"/>
          </a:xfrm>
          <a:prstGeom prst="rect">
            <a:avLst/>
          </a:prstGeom>
          <a:noFill/>
        </p:spPr>
        <p:txBody>
          <a:bodyPr wrap="square" rtlCol="0">
            <a:spAutoFit/>
          </a:bodyPr>
          <a:lstStyle/>
          <a:p>
            <a:pPr algn="ctr">
              <a:lnSpc>
                <a:spcPts val="2200"/>
              </a:lnSpc>
            </a:pPr>
            <a:r>
              <a:rPr lang="es-ES" sz="2300" dirty="0">
                <a:solidFill>
                  <a:srgbClr val="FFFF00"/>
                </a:solidFill>
              </a:rPr>
              <a:t>Yo Jesús he enviado mi ángel para daros testimonio de estas cosas en las iglesias.</a:t>
            </a:r>
            <a:r>
              <a:rPr lang="es-ES" sz="2300" dirty="0">
                <a:solidFill>
                  <a:schemeClr val="bg1"/>
                </a:solidFill>
              </a:rPr>
              <a:t> </a:t>
            </a:r>
            <a:r>
              <a:rPr lang="es-ES" sz="2300" dirty="0">
                <a:solidFill>
                  <a:srgbClr val="00B0F0"/>
                </a:solidFill>
              </a:rPr>
              <a:t>Yo soy la raíz y el linaje de David,</a:t>
            </a:r>
            <a:r>
              <a:rPr lang="es-ES" sz="2300" dirty="0">
                <a:solidFill>
                  <a:schemeClr val="bg1"/>
                </a:solidFill>
              </a:rPr>
              <a:t> </a:t>
            </a:r>
            <a:r>
              <a:rPr lang="es-ES" sz="2300" dirty="0">
                <a:solidFill>
                  <a:srgbClr val="FFFF00"/>
                </a:solidFill>
              </a:rPr>
              <a:t>la estrella resplandeciente de la mañana.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FB0C8528-7F32-4436-B587-5F4F16DF1D35}"/>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se llamará su nombre Admirable, Consejero, </a:t>
            </a:r>
            <a:r>
              <a:rPr lang="es-ES" sz="2400" u="sng" dirty="0">
                <a:solidFill>
                  <a:srgbClr val="92D050"/>
                </a:solidFill>
              </a:rPr>
              <a:t>Dios Fuerte</a:t>
            </a:r>
            <a:r>
              <a:rPr lang="es-ES" sz="2400" dirty="0">
                <a:solidFill>
                  <a:srgbClr val="92D050"/>
                </a:solidFill>
              </a:rPr>
              <a:t>, Padre Eterno, Príncipe de Paz.</a:t>
            </a:r>
          </a:p>
        </p:txBody>
      </p:sp>
      <p:sp>
        <p:nvSpPr>
          <p:cNvPr id="12" name="1 CuadroTexto">
            <a:extLst>
              <a:ext uri="{FF2B5EF4-FFF2-40B4-BE49-F238E27FC236}">
                <a16:creationId xmlns:a16="http://schemas.microsoft.com/office/drawing/2014/main" id="{93E23AE8-2CC8-4EA9-B32B-49B635350194}"/>
              </a:ext>
            </a:extLst>
          </p:cNvPr>
          <p:cNvSpPr txBox="1"/>
          <p:nvPr/>
        </p:nvSpPr>
        <p:spPr>
          <a:xfrm>
            <a:off x="5133699" y="1077869"/>
            <a:ext cx="37898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3:23, 32, 38</a:t>
            </a:r>
          </a:p>
        </p:txBody>
      </p:sp>
      <p:sp>
        <p:nvSpPr>
          <p:cNvPr id="14" name="2 CuadroTexto">
            <a:extLst>
              <a:ext uri="{FF2B5EF4-FFF2-40B4-BE49-F238E27FC236}">
                <a16:creationId xmlns:a16="http://schemas.microsoft.com/office/drawing/2014/main" id="{99ACFE64-0EF9-4282-901B-60C7A7400472}"/>
              </a:ext>
            </a:extLst>
          </p:cNvPr>
          <p:cNvSpPr txBox="1"/>
          <p:nvPr/>
        </p:nvSpPr>
        <p:spPr>
          <a:xfrm>
            <a:off x="4913219" y="1598571"/>
            <a:ext cx="4230781" cy="2356671"/>
          </a:xfrm>
          <a:prstGeom prst="rect">
            <a:avLst/>
          </a:prstGeom>
          <a:noFill/>
        </p:spPr>
        <p:txBody>
          <a:bodyPr wrap="square" rtlCol="0">
            <a:spAutoFit/>
          </a:bodyPr>
          <a:lstStyle/>
          <a:p>
            <a:pPr algn="ctr">
              <a:lnSpc>
                <a:spcPts val="2200"/>
              </a:lnSpc>
            </a:pPr>
            <a:r>
              <a:rPr lang="es-ES" sz="2300" dirty="0">
                <a:solidFill>
                  <a:schemeClr val="bg1"/>
                </a:solidFill>
              </a:rPr>
              <a:t>23 </a:t>
            </a:r>
            <a:r>
              <a:rPr lang="es-ES" sz="2300" dirty="0">
                <a:solidFill>
                  <a:srgbClr val="FFFF00"/>
                </a:solidFill>
              </a:rPr>
              <a:t>Jesús mismo al comenzar su ministerio era como de treinta años, hijo, según se creía, de José, hijo de Elí</a:t>
            </a:r>
            <a:r>
              <a:rPr lang="es-ES" sz="2300" dirty="0">
                <a:solidFill>
                  <a:schemeClr val="bg1"/>
                </a:solidFill>
              </a:rPr>
              <a:t>… 32 </a:t>
            </a:r>
            <a:r>
              <a:rPr lang="es-ES" sz="2300" dirty="0">
                <a:solidFill>
                  <a:srgbClr val="00B0F0"/>
                </a:solidFill>
              </a:rPr>
              <a:t>hijo de David, hijo de Isaí</a:t>
            </a:r>
            <a:r>
              <a:rPr lang="es-ES" sz="2300" dirty="0">
                <a:solidFill>
                  <a:schemeClr val="bg1"/>
                </a:solidFill>
              </a:rPr>
              <a:t>, hijo de Obed, hijo de </a:t>
            </a:r>
            <a:r>
              <a:rPr lang="es-ES" sz="2300" dirty="0" err="1">
                <a:solidFill>
                  <a:schemeClr val="bg1"/>
                </a:solidFill>
              </a:rPr>
              <a:t>Booz</a:t>
            </a:r>
            <a:r>
              <a:rPr lang="es-ES" sz="2300" dirty="0">
                <a:solidFill>
                  <a:schemeClr val="bg1"/>
                </a:solidFill>
              </a:rPr>
              <a:t>, hijo de Salmón, hijo de Naasón…38 hijo de Enós, hijo de Set, </a:t>
            </a:r>
            <a:r>
              <a:rPr lang="es-ES" sz="2300" dirty="0">
                <a:solidFill>
                  <a:srgbClr val="FFFF00"/>
                </a:solidFill>
              </a:rPr>
              <a:t>hijo de Adán, hijo de Dios</a:t>
            </a:r>
            <a:r>
              <a:rPr lang="es-ES" sz="2300" dirty="0">
                <a:solidFill>
                  <a:schemeClr val="bg1"/>
                </a:solidFill>
              </a:rPr>
              <a:t>. </a:t>
            </a:r>
          </a:p>
        </p:txBody>
      </p:sp>
      <p:sp>
        <p:nvSpPr>
          <p:cNvPr id="15" name="1 CuadroTexto">
            <a:extLst>
              <a:ext uri="{FF2B5EF4-FFF2-40B4-BE49-F238E27FC236}">
                <a16:creationId xmlns:a16="http://schemas.microsoft.com/office/drawing/2014/main" id="{EF6F7162-9704-49F2-96DE-B8968A3827F4}"/>
              </a:ext>
            </a:extLst>
          </p:cNvPr>
          <p:cNvSpPr txBox="1"/>
          <p:nvPr/>
        </p:nvSpPr>
        <p:spPr>
          <a:xfrm>
            <a:off x="1134973" y="3101468"/>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11:2</a:t>
            </a:r>
          </a:p>
        </p:txBody>
      </p:sp>
      <p:sp>
        <p:nvSpPr>
          <p:cNvPr id="16" name="2 CuadroTexto">
            <a:extLst>
              <a:ext uri="{FF2B5EF4-FFF2-40B4-BE49-F238E27FC236}">
                <a16:creationId xmlns:a16="http://schemas.microsoft.com/office/drawing/2014/main" id="{234F7EFB-7AC3-46B6-9BD5-1905CCEE2899}"/>
              </a:ext>
            </a:extLst>
          </p:cNvPr>
          <p:cNvSpPr txBox="1"/>
          <p:nvPr/>
        </p:nvSpPr>
        <p:spPr>
          <a:xfrm>
            <a:off x="151305" y="3597230"/>
            <a:ext cx="4392488" cy="1510285"/>
          </a:xfrm>
          <a:prstGeom prst="rect">
            <a:avLst/>
          </a:prstGeom>
          <a:noFill/>
        </p:spPr>
        <p:txBody>
          <a:bodyPr wrap="square" rtlCol="0">
            <a:spAutoFit/>
          </a:bodyPr>
          <a:lstStyle/>
          <a:p>
            <a:pPr algn="ctr">
              <a:lnSpc>
                <a:spcPts val="2200"/>
              </a:lnSpc>
            </a:pPr>
            <a:r>
              <a:rPr lang="es-ES" sz="2300" dirty="0">
                <a:solidFill>
                  <a:srgbClr val="FFFF00"/>
                </a:solidFill>
              </a:rPr>
              <a:t>Y reposará sobre él el Espíritu de Jehová;</a:t>
            </a:r>
            <a:r>
              <a:rPr lang="es-ES" sz="2300" dirty="0">
                <a:solidFill>
                  <a:schemeClr val="bg1"/>
                </a:solidFill>
              </a:rPr>
              <a:t> </a:t>
            </a:r>
            <a:r>
              <a:rPr lang="es-ES" sz="2300" dirty="0">
                <a:solidFill>
                  <a:srgbClr val="00B0F0"/>
                </a:solidFill>
              </a:rPr>
              <a:t>espíritu de sabiduría y de inteligencia</a:t>
            </a:r>
            <a:r>
              <a:rPr lang="es-ES" sz="2300" dirty="0">
                <a:solidFill>
                  <a:srgbClr val="FFFF00"/>
                </a:solidFill>
              </a:rPr>
              <a:t>, espíritu de consejo y de poder,</a:t>
            </a:r>
            <a:r>
              <a:rPr lang="es-ES" sz="2300" dirty="0">
                <a:solidFill>
                  <a:schemeClr val="bg1"/>
                </a:solidFill>
              </a:rPr>
              <a:t> </a:t>
            </a:r>
            <a:r>
              <a:rPr lang="es-ES" sz="2300" dirty="0">
                <a:solidFill>
                  <a:srgbClr val="00B0F0"/>
                </a:solidFill>
              </a:rPr>
              <a:t>espíritu de conocimiento y de temor de Jehová. </a:t>
            </a:r>
          </a:p>
        </p:txBody>
      </p:sp>
    </p:spTree>
    <p:extLst>
      <p:ext uri="{BB962C8B-B14F-4D97-AF65-F5344CB8AC3E}">
        <p14:creationId xmlns:p14="http://schemas.microsoft.com/office/powerpoint/2010/main" val="2349579388"/>
      </p:ext>
    </p:extLst>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1049856" y="1162433"/>
            <a:ext cx="243368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lumMod val="95000"/>
                  </a:schemeClr>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 22:16</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51305" y="1707872"/>
            <a:ext cx="4230781" cy="1510285"/>
          </a:xfrm>
          <a:prstGeom prst="rect">
            <a:avLst/>
          </a:prstGeom>
          <a:noFill/>
        </p:spPr>
        <p:txBody>
          <a:bodyPr wrap="square" rtlCol="0">
            <a:spAutoFit/>
          </a:bodyPr>
          <a:lstStyle/>
          <a:p>
            <a:pPr algn="ctr">
              <a:lnSpc>
                <a:spcPts val="2200"/>
              </a:lnSpc>
            </a:pPr>
            <a:r>
              <a:rPr lang="es-ES" sz="2300" dirty="0">
                <a:solidFill>
                  <a:srgbClr val="FFFF00"/>
                </a:solidFill>
              </a:rPr>
              <a:t>Yo Jesús he enviado mi ángel para daros testimonio de estas cosas en las iglesias.</a:t>
            </a:r>
            <a:r>
              <a:rPr lang="es-ES" sz="2300" dirty="0">
                <a:solidFill>
                  <a:schemeClr val="bg1"/>
                </a:solidFill>
              </a:rPr>
              <a:t> </a:t>
            </a:r>
            <a:r>
              <a:rPr lang="es-ES" sz="2300" dirty="0">
                <a:solidFill>
                  <a:srgbClr val="00B0F0"/>
                </a:solidFill>
              </a:rPr>
              <a:t>Yo soy la raíz y el linaje de David,</a:t>
            </a:r>
            <a:r>
              <a:rPr lang="es-ES" sz="2300" dirty="0">
                <a:solidFill>
                  <a:schemeClr val="bg1"/>
                </a:solidFill>
              </a:rPr>
              <a:t> </a:t>
            </a:r>
            <a:r>
              <a:rPr lang="es-ES" sz="2300" dirty="0">
                <a:solidFill>
                  <a:srgbClr val="FFFF00"/>
                </a:solidFill>
              </a:rPr>
              <a:t>la estrella resplandeciente de la mañana.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FB0C8528-7F32-4436-B587-5F4F16DF1D35}"/>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se llamará su nombre Admirable, Consejero, </a:t>
            </a:r>
            <a:r>
              <a:rPr lang="es-ES" sz="2400" u="sng" dirty="0">
                <a:solidFill>
                  <a:srgbClr val="92D050"/>
                </a:solidFill>
              </a:rPr>
              <a:t>Dios Fuerte</a:t>
            </a:r>
            <a:r>
              <a:rPr lang="es-ES" sz="2400" dirty="0">
                <a:solidFill>
                  <a:srgbClr val="92D050"/>
                </a:solidFill>
              </a:rPr>
              <a:t>, Padre Eterno, Príncipe de Paz.</a:t>
            </a:r>
          </a:p>
        </p:txBody>
      </p:sp>
      <p:sp>
        <p:nvSpPr>
          <p:cNvPr id="15" name="1 CuadroTexto">
            <a:extLst>
              <a:ext uri="{FF2B5EF4-FFF2-40B4-BE49-F238E27FC236}">
                <a16:creationId xmlns:a16="http://schemas.microsoft.com/office/drawing/2014/main" id="{EF6F7162-9704-49F2-96DE-B8968A3827F4}"/>
              </a:ext>
            </a:extLst>
          </p:cNvPr>
          <p:cNvSpPr txBox="1"/>
          <p:nvPr/>
        </p:nvSpPr>
        <p:spPr>
          <a:xfrm>
            <a:off x="1134973" y="3101468"/>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11:2</a:t>
            </a:r>
          </a:p>
        </p:txBody>
      </p:sp>
      <p:sp>
        <p:nvSpPr>
          <p:cNvPr id="16" name="2 CuadroTexto">
            <a:extLst>
              <a:ext uri="{FF2B5EF4-FFF2-40B4-BE49-F238E27FC236}">
                <a16:creationId xmlns:a16="http://schemas.microsoft.com/office/drawing/2014/main" id="{234F7EFB-7AC3-46B6-9BD5-1905CCEE2899}"/>
              </a:ext>
            </a:extLst>
          </p:cNvPr>
          <p:cNvSpPr txBox="1"/>
          <p:nvPr/>
        </p:nvSpPr>
        <p:spPr>
          <a:xfrm>
            <a:off x="151305" y="3597230"/>
            <a:ext cx="4392488" cy="1510285"/>
          </a:xfrm>
          <a:prstGeom prst="rect">
            <a:avLst/>
          </a:prstGeom>
          <a:noFill/>
        </p:spPr>
        <p:txBody>
          <a:bodyPr wrap="square" rtlCol="0">
            <a:spAutoFit/>
          </a:bodyPr>
          <a:lstStyle/>
          <a:p>
            <a:pPr algn="ctr">
              <a:lnSpc>
                <a:spcPts val="2200"/>
              </a:lnSpc>
            </a:pPr>
            <a:r>
              <a:rPr lang="es-ES" sz="2300" dirty="0">
                <a:solidFill>
                  <a:srgbClr val="FFFF00"/>
                </a:solidFill>
              </a:rPr>
              <a:t>Y reposará sobre él el Espíritu de Jehová;</a:t>
            </a:r>
            <a:r>
              <a:rPr lang="es-ES" sz="2300" dirty="0">
                <a:solidFill>
                  <a:schemeClr val="bg1"/>
                </a:solidFill>
              </a:rPr>
              <a:t> </a:t>
            </a:r>
            <a:r>
              <a:rPr lang="es-ES" sz="2300" dirty="0">
                <a:solidFill>
                  <a:srgbClr val="00B0F0"/>
                </a:solidFill>
              </a:rPr>
              <a:t>espíritu de sabiduría y de inteligencia</a:t>
            </a:r>
            <a:r>
              <a:rPr lang="es-ES" sz="2300" dirty="0">
                <a:solidFill>
                  <a:srgbClr val="FFFF00"/>
                </a:solidFill>
              </a:rPr>
              <a:t>, espíritu de consejo y de poder,</a:t>
            </a:r>
            <a:r>
              <a:rPr lang="es-ES" sz="2300" dirty="0">
                <a:solidFill>
                  <a:schemeClr val="bg1"/>
                </a:solidFill>
              </a:rPr>
              <a:t> </a:t>
            </a:r>
            <a:r>
              <a:rPr lang="es-ES" sz="2300" dirty="0">
                <a:solidFill>
                  <a:srgbClr val="00B0F0"/>
                </a:solidFill>
              </a:rPr>
              <a:t>espíritu de conocimiento y de temor de Jehová. </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818871" y="1012376"/>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4:18</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877722" y="1452161"/>
            <a:ext cx="4230782" cy="2558842"/>
          </a:xfrm>
          <a:prstGeom prst="rect">
            <a:avLst/>
          </a:prstGeom>
          <a:noFill/>
        </p:spPr>
        <p:txBody>
          <a:bodyPr wrap="square" rtlCol="0">
            <a:spAutoFit/>
          </a:bodyPr>
          <a:lstStyle/>
          <a:p>
            <a:pPr algn="ctr">
              <a:lnSpc>
                <a:spcPts val="2400"/>
              </a:lnSpc>
            </a:pPr>
            <a:r>
              <a:rPr lang="es-ES" sz="2400" dirty="0">
                <a:solidFill>
                  <a:schemeClr val="bg1"/>
                </a:solidFill>
              </a:rPr>
              <a:t>El Espíritu del Señor está sobre mí, por cuanto me ha ungido para dar buenas nuevas a los pobres; me ha enviado a sanar a los quebrantados de corazón; a pregonar libertad a los cautivos, y vista a los ciegos; a poner en libertad a los oprimidos.</a:t>
            </a:r>
          </a:p>
        </p:txBody>
      </p:sp>
    </p:spTree>
    <p:extLst>
      <p:ext uri="{BB962C8B-B14F-4D97-AF65-F5344CB8AC3E}">
        <p14:creationId xmlns:p14="http://schemas.microsoft.com/office/powerpoint/2010/main" val="877274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1049856" y="1162433"/>
            <a:ext cx="243368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lumMod val="95000"/>
                  </a:schemeClr>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 22:16</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51305" y="1707872"/>
            <a:ext cx="4230781" cy="1510285"/>
          </a:xfrm>
          <a:prstGeom prst="rect">
            <a:avLst/>
          </a:prstGeom>
          <a:noFill/>
        </p:spPr>
        <p:txBody>
          <a:bodyPr wrap="square" rtlCol="0">
            <a:spAutoFit/>
          </a:bodyPr>
          <a:lstStyle/>
          <a:p>
            <a:pPr algn="ctr">
              <a:lnSpc>
                <a:spcPts val="2200"/>
              </a:lnSpc>
            </a:pPr>
            <a:r>
              <a:rPr lang="es-ES" sz="2300" dirty="0">
                <a:solidFill>
                  <a:srgbClr val="FFFF00"/>
                </a:solidFill>
              </a:rPr>
              <a:t>Yo Jesús he enviado mi ángel para daros testimonio de estas cosas en las iglesias.</a:t>
            </a:r>
            <a:r>
              <a:rPr lang="es-ES" sz="2300" dirty="0">
                <a:solidFill>
                  <a:schemeClr val="bg1"/>
                </a:solidFill>
              </a:rPr>
              <a:t> </a:t>
            </a:r>
            <a:r>
              <a:rPr lang="es-ES" sz="2300" dirty="0">
                <a:solidFill>
                  <a:srgbClr val="00B0F0"/>
                </a:solidFill>
              </a:rPr>
              <a:t>Yo soy la raíz y el linaje de David,</a:t>
            </a:r>
            <a:r>
              <a:rPr lang="es-ES" sz="2300" dirty="0">
                <a:solidFill>
                  <a:schemeClr val="bg1"/>
                </a:solidFill>
              </a:rPr>
              <a:t> </a:t>
            </a:r>
            <a:r>
              <a:rPr lang="es-ES" sz="2300" dirty="0">
                <a:solidFill>
                  <a:srgbClr val="FFFF00"/>
                </a:solidFill>
              </a:rPr>
              <a:t>la estrella resplandeciente de la mañana.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FB0C8528-7F32-4436-B587-5F4F16DF1D35}"/>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se llamará su nombre Admirable, Consejero, </a:t>
            </a:r>
            <a:r>
              <a:rPr lang="es-ES" sz="2400" u="sng" dirty="0">
                <a:solidFill>
                  <a:srgbClr val="92D050"/>
                </a:solidFill>
              </a:rPr>
              <a:t>Dios Fuerte</a:t>
            </a:r>
            <a:r>
              <a:rPr lang="es-ES" sz="2400" dirty="0">
                <a:solidFill>
                  <a:srgbClr val="92D050"/>
                </a:solidFill>
              </a:rPr>
              <a:t>, Padre Eterno, Príncipe de Paz.</a:t>
            </a:r>
          </a:p>
        </p:txBody>
      </p:sp>
      <p:sp>
        <p:nvSpPr>
          <p:cNvPr id="15" name="1 CuadroTexto">
            <a:extLst>
              <a:ext uri="{FF2B5EF4-FFF2-40B4-BE49-F238E27FC236}">
                <a16:creationId xmlns:a16="http://schemas.microsoft.com/office/drawing/2014/main" id="{EF6F7162-9704-49F2-96DE-B8968A3827F4}"/>
              </a:ext>
            </a:extLst>
          </p:cNvPr>
          <p:cNvSpPr txBox="1"/>
          <p:nvPr/>
        </p:nvSpPr>
        <p:spPr>
          <a:xfrm>
            <a:off x="1134973" y="3101468"/>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11:2</a:t>
            </a:r>
          </a:p>
        </p:txBody>
      </p:sp>
      <p:sp>
        <p:nvSpPr>
          <p:cNvPr id="16" name="2 CuadroTexto">
            <a:extLst>
              <a:ext uri="{FF2B5EF4-FFF2-40B4-BE49-F238E27FC236}">
                <a16:creationId xmlns:a16="http://schemas.microsoft.com/office/drawing/2014/main" id="{234F7EFB-7AC3-46B6-9BD5-1905CCEE2899}"/>
              </a:ext>
            </a:extLst>
          </p:cNvPr>
          <p:cNvSpPr txBox="1"/>
          <p:nvPr/>
        </p:nvSpPr>
        <p:spPr>
          <a:xfrm>
            <a:off x="151305" y="3597230"/>
            <a:ext cx="4392488" cy="1510285"/>
          </a:xfrm>
          <a:prstGeom prst="rect">
            <a:avLst/>
          </a:prstGeom>
          <a:noFill/>
        </p:spPr>
        <p:txBody>
          <a:bodyPr wrap="square" rtlCol="0">
            <a:spAutoFit/>
          </a:bodyPr>
          <a:lstStyle/>
          <a:p>
            <a:pPr algn="ctr">
              <a:lnSpc>
                <a:spcPts val="2200"/>
              </a:lnSpc>
            </a:pPr>
            <a:r>
              <a:rPr lang="es-ES" sz="2300" dirty="0">
                <a:solidFill>
                  <a:srgbClr val="FFFF00"/>
                </a:solidFill>
              </a:rPr>
              <a:t>Y reposará sobre él el Espíritu de Jehová;</a:t>
            </a:r>
            <a:r>
              <a:rPr lang="es-ES" sz="2300" dirty="0">
                <a:solidFill>
                  <a:schemeClr val="bg1"/>
                </a:solidFill>
              </a:rPr>
              <a:t> </a:t>
            </a:r>
            <a:r>
              <a:rPr lang="es-ES" sz="2300" dirty="0">
                <a:solidFill>
                  <a:srgbClr val="00B0F0"/>
                </a:solidFill>
              </a:rPr>
              <a:t>espíritu de sabiduría y de inteligencia</a:t>
            </a:r>
            <a:r>
              <a:rPr lang="es-ES" sz="2300" dirty="0">
                <a:solidFill>
                  <a:srgbClr val="FFFF00"/>
                </a:solidFill>
              </a:rPr>
              <a:t>, espíritu de consejo y de poder,</a:t>
            </a:r>
            <a:r>
              <a:rPr lang="es-ES" sz="2300" dirty="0">
                <a:solidFill>
                  <a:schemeClr val="bg1"/>
                </a:solidFill>
              </a:rPr>
              <a:t> </a:t>
            </a:r>
            <a:r>
              <a:rPr lang="es-ES" sz="2300" dirty="0">
                <a:solidFill>
                  <a:srgbClr val="00B0F0"/>
                </a:solidFill>
              </a:rPr>
              <a:t>espíritu de conocimiento y de temor de Jehová. </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818871" y="1012376"/>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4:18</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877722" y="1452161"/>
            <a:ext cx="4230782" cy="2558842"/>
          </a:xfrm>
          <a:prstGeom prst="rect">
            <a:avLst/>
          </a:prstGeom>
          <a:noFill/>
        </p:spPr>
        <p:txBody>
          <a:bodyPr wrap="square" rtlCol="0">
            <a:spAutoFit/>
          </a:bodyPr>
          <a:lstStyle/>
          <a:p>
            <a:pPr algn="ctr">
              <a:lnSpc>
                <a:spcPts val="2400"/>
              </a:lnSpc>
            </a:pPr>
            <a:r>
              <a:rPr lang="es-ES" sz="2400" dirty="0">
                <a:solidFill>
                  <a:srgbClr val="FFFF00"/>
                </a:solidFill>
              </a:rPr>
              <a:t>El Espíritu del Señor está sobre mí,</a:t>
            </a:r>
            <a:r>
              <a:rPr lang="es-ES" sz="2400" dirty="0">
                <a:solidFill>
                  <a:schemeClr val="bg1"/>
                </a:solidFill>
              </a:rPr>
              <a:t> por cuanto me ha ungido para dar buenas nuevas a los pobres; me ha enviado a sanar a los quebrantados de corazón; a pregonar libertad a los cautivos, y vista a los ciegos; a poner en libertad a los oprimidos.</a:t>
            </a:r>
          </a:p>
        </p:txBody>
      </p:sp>
    </p:spTree>
    <p:extLst>
      <p:ext uri="{BB962C8B-B14F-4D97-AF65-F5344CB8AC3E}">
        <p14:creationId xmlns:p14="http://schemas.microsoft.com/office/powerpoint/2010/main" val="2358543718"/>
      </p:ext>
    </p:extLst>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1049856" y="1162433"/>
            <a:ext cx="243368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lumMod val="95000"/>
                  </a:schemeClr>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 22:16</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51305" y="1707872"/>
            <a:ext cx="4230781" cy="1510285"/>
          </a:xfrm>
          <a:prstGeom prst="rect">
            <a:avLst/>
          </a:prstGeom>
          <a:noFill/>
        </p:spPr>
        <p:txBody>
          <a:bodyPr wrap="square" rtlCol="0">
            <a:spAutoFit/>
          </a:bodyPr>
          <a:lstStyle/>
          <a:p>
            <a:pPr algn="ctr">
              <a:lnSpc>
                <a:spcPts val="2200"/>
              </a:lnSpc>
            </a:pPr>
            <a:r>
              <a:rPr lang="es-ES" sz="2300" dirty="0">
                <a:solidFill>
                  <a:srgbClr val="FFFF00"/>
                </a:solidFill>
              </a:rPr>
              <a:t>Yo Jesús he enviado mi ángel para daros testimonio de estas cosas en las iglesias.</a:t>
            </a:r>
            <a:r>
              <a:rPr lang="es-ES" sz="2300" dirty="0">
                <a:solidFill>
                  <a:schemeClr val="bg1"/>
                </a:solidFill>
              </a:rPr>
              <a:t> </a:t>
            </a:r>
            <a:r>
              <a:rPr lang="es-ES" sz="2300" dirty="0">
                <a:solidFill>
                  <a:srgbClr val="00B0F0"/>
                </a:solidFill>
              </a:rPr>
              <a:t>Yo soy la raíz y el linaje de David,</a:t>
            </a:r>
            <a:r>
              <a:rPr lang="es-ES" sz="2300" dirty="0">
                <a:solidFill>
                  <a:schemeClr val="bg1"/>
                </a:solidFill>
              </a:rPr>
              <a:t> </a:t>
            </a:r>
            <a:r>
              <a:rPr lang="es-ES" sz="2300" dirty="0">
                <a:solidFill>
                  <a:srgbClr val="FFFF00"/>
                </a:solidFill>
              </a:rPr>
              <a:t>la estrella resplandeciente de la mañana.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FB0C8528-7F32-4436-B587-5F4F16DF1D35}"/>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se llamará su nombre Admirable, Consejero, </a:t>
            </a:r>
            <a:r>
              <a:rPr lang="es-ES" sz="2400" u="sng" dirty="0">
                <a:solidFill>
                  <a:srgbClr val="92D050"/>
                </a:solidFill>
              </a:rPr>
              <a:t>Dios Fuerte</a:t>
            </a:r>
            <a:r>
              <a:rPr lang="es-ES" sz="2400" dirty="0">
                <a:solidFill>
                  <a:srgbClr val="92D050"/>
                </a:solidFill>
              </a:rPr>
              <a:t>, Padre Eterno, Príncipe de Paz.</a:t>
            </a:r>
          </a:p>
        </p:txBody>
      </p:sp>
      <p:sp>
        <p:nvSpPr>
          <p:cNvPr id="15" name="1 CuadroTexto">
            <a:extLst>
              <a:ext uri="{FF2B5EF4-FFF2-40B4-BE49-F238E27FC236}">
                <a16:creationId xmlns:a16="http://schemas.microsoft.com/office/drawing/2014/main" id="{EF6F7162-9704-49F2-96DE-B8968A3827F4}"/>
              </a:ext>
            </a:extLst>
          </p:cNvPr>
          <p:cNvSpPr txBox="1"/>
          <p:nvPr/>
        </p:nvSpPr>
        <p:spPr>
          <a:xfrm>
            <a:off x="1134973" y="3101468"/>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11:2</a:t>
            </a:r>
          </a:p>
        </p:txBody>
      </p:sp>
      <p:sp>
        <p:nvSpPr>
          <p:cNvPr id="16" name="2 CuadroTexto">
            <a:extLst>
              <a:ext uri="{FF2B5EF4-FFF2-40B4-BE49-F238E27FC236}">
                <a16:creationId xmlns:a16="http://schemas.microsoft.com/office/drawing/2014/main" id="{234F7EFB-7AC3-46B6-9BD5-1905CCEE2899}"/>
              </a:ext>
            </a:extLst>
          </p:cNvPr>
          <p:cNvSpPr txBox="1"/>
          <p:nvPr/>
        </p:nvSpPr>
        <p:spPr>
          <a:xfrm>
            <a:off x="151305" y="3597230"/>
            <a:ext cx="4392488" cy="1510285"/>
          </a:xfrm>
          <a:prstGeom prst="rect">
            <a:avLst/>
          </a:prstGeom>
          <a:noFill/>
        </p:spPr>
        <p:txBody>
          <a:bodyPr wrap="square" rtlCol="0">
            <a:spAutoFit/>
          </a:bodyPr>
          <a:lstStyle/>
          <a:p>
            <a:pPr algn="ctr">
              <a:lnSpc>
                <a:spcPts val="2200"/>
              </a:lnSpc>
            </a:pPr>
            <a:r>
              <a:rPr lang="es-ES" sz="2300" dirty="0">
                <a:solidFill>
                  <a:srgbClr val="FFFF00"/>
                </a:solidFill>
              </a:rPr>
              <a:t>Y reposará sobre él el Espíritu de Jehová;</a:t>
            </a:r>
            <a:r>
              <a:rPr lang="es-ES" sz="2300" dirty="0">
                <a:solidFill>
                  <a:schemeClr val="bg1"/>
                </a:solidFill>
              </a:rPr>
              <a:t> </a:t>
            </a:r>
            <a:r>
              <a:rPr lang="es-ES" sz="2300" dirty="0">
                <a:solidFill>
                  <a:srgbClr val="00B0F0"/>
                </a:solidFill>
              </a:rPr>
              <a:t>espíritu de sabiduría y de inteligencia</a:t>
            </a:r>
            <a:r>
              <a:rPr lang="es-ES" sz="2300" dirty="0">
                <a:solidFill>
                  <a:srgbClr val="FFFF00"/>
                </a:solidFill>
              </a:rPr>
              <a:t>, espíritu de consejo y de poder,</a:t>
            </a:r>
            <a:r>
              <a:rPr lang="es-ES" sz="2300" dirty="0">
                <a:solidFill>
                  <a:schemeClr val="bg1"/>
                </a:solidFill>
              </a:rPr>
              <a:t> </a:t>
            </a:r>
            <a:r>
              <a:rPr lang="es-ES" sz="2300" dirty="0">
                <a:solidFill>
                  <a:srgbClr val="00B0F0"/>
                </a:solidFill>
              </a:rPr>
              <a:t>espíritu de conocimiento y de temor de Jehová. </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818871" y="1012376"/>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4:18</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877722" y="1452161"/>
            <a:ext cx="4230782" cy="2558842"/>
          </a:xfrm>
          <a:prstGeom prst="rect">
            <a:avLst/>
          </a:prstGeom>
          <a:noFill/>
        </p:spPr>
        <p:txBody>
          <a:bodyPr wrap="square" rtlCol="0">
            <a:spAutoFit/>
          </a:bodyPr>
          <a:lstStyle/>
          <a:p>
            <a:pPr algn="ctr">
              <a:lnSpc>
                <a:spcPts val="2400"/>
              </a:lnSpc>
            </a:pPr>
            <a:r>
              <a:rPr lang="es-ES" sz="2400" dirty="0">
                <a:solidFill>
                  <a:srgbClr val="FFFF00"/>
                </a:solidFill>
              </a:rPr>
              <a:t>El Espíritu del Señor está sobre mí,</a:t>
            </a:r>
            <a:r>
              <a:rPr lang="es-ES" sz="2400" dirty="0">
                <a:solidFill>
                  <a:schemeClr val="bg1"/>
                </a:solidFill>
              </a:rPr>
              <a:t> </a:t>
            </a:r>
            <a:r>
              <a:rPr lang="es-ES" sz="2400" dirty="0">
                <a:solidFill>
                  <a:srgbClr val="00B0F0"/>
                </a:solidFill>
              </a:rPr>
              <a:t>por cuanto me ha ungido para dar buenas nuevas a los pobres;</a:t>
            </a:r>
            <a:r>
              <a:rPr lang="es-ES" sz="2400" dirty="0">
                <a:solidFill>
                  <a:schemeClr val="bg1"/>
                </a:solidFill>
              </a:rPr>
              <a:t> me ha enviado a sanar a los quebrantados de corazón; a pregonar libertad a los cautivos, y vista a los ciegos; a poner en libertad a los oprimidos.</a:t>
            </a:r>
          </a:p>
        </p:txBody>
      </p:sp>
    </p:spTree>
    <p:extLst>
      <p:ext uri="{BB962C8B-B14F-4D97-AF65-F5344CB8AC3E}">
        <p14:creationId xmlns:p14="http://schemas.microsoft.com/office/powerpoint/2010/main" val="1860150561"/>
      </p:ext>
    </p:extLst>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1049856" y="1162433"/>
            <a:ext cx="243368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lumMod val="95000"/>
                  </a:schemeClr>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 22:16</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51305" y="1707872"/>
            <a:ext cx="4230781" cy="1510285"/>
          </a:xfrm>
          <a:prstGeom prst="rect">
            <a:avLst/>
          </a:prstGeom>
          <a:noFill/>
        </p:spPr>
        <p:txBody>
          <a:bodyPr wrap="square" rtlCol="0">
            <a:spAutoFit/>
          </a:bodyPr>
          <a:lstStyle/>
          <a:p>
            <a:pPr algn="ctr">
              <a:lnSpc>
                <a:spcPts val="2200"/>
              </a:lnSpc>
            </a:pPr>
            <a:r>
              <a:rPr lang="es-ES" sz="2300" dirty="0">
                <a:solidFill>
                  <a:srgbClr val="FFFF00"/>
                </a:solidFill>
              </a:rPr>
              <a:t>Yo Jesús he enviado mi ángel para daros testimonio de estas cosas en las iglesias.</a:t>
            </a:r>
            <a:r>
              <a:rPr lang="es-ES" sz="2300" dirty="0">
                <a:solidFill>
                  <a:schemeClr val="bg1"/>
                </a:solidFill>
              </a:rPr>
              <a:t> </a:t>
            </a:r>
            <a:r>
              <a:rPr lang="es-ES" sz="2300" dirty="0">
                <a:solidFill>
                  <a:srgbClr val="00B0F0"/>
                </a:solidFill>
              </a:rPr>
              <a:t>Yo soy la raíz y el linaje de David,</a:t>
            </a:r>
            <a:r>
              <a:rPr lang="es-ES" sz="2300" dirty="0">
                <a:solidFill>
                  <a:schemeClr val="bg1"/>
                </a:solidFill>
              </a:rPr>
              <a:t> </a:t>
            </a:r>
            <a:r>
              <a:rPr lang="es-ES" sz="2300" dirty="0">
                <a:solidFill>
                  <a:srgbClr val="FFFF00"/>
                </a:solidFill>
              </a:rPr>
              <a:t>la estrella resplandeciente de la mañana.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FB0C8528-7F32-4436-B587-5F4F16DF1D35}"/>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se llamará su nombre Admirable, Consejero, </a:t>
            </a:r>
            <a:r>
              <a:rPr lang="es-ES" sz="2400" u="sng" dirty="0">
                <a:solidFill>
                  <a:srgbClr val="92D050"/>
                </a:solidFill>
              </a:rPr>
              <a:t>Dios Fuerte</a:t>
            </a:r>
            <a:r>
              <a:rPr lang="es-ES" sz="2400" dirty="0">
                <a:solidFill>
                  <a:srgbClr val="92D050"/>
                </a:solidFill>
              </a:rPr>
              <a:t>, Padre Eterno, Príncipe de Paz.</a:t>
            </a:r>
          </a:p>
        </p:txBody>
      </p:sp>
      <p:sp>
        <p:nvSpPr>
          <p:cNvPr id="15" name="1 CuadroTexto">
            <a:extLst>
              <a:ext uri="{FF2B5EF4-FFF2-40B4-BE49-F238E27FC236}">
                <a16:creationId xmlns:a16="http://schemas.microsoft.com/office/drawing/2014/main" id="{EF6F7162-9704-49F2-96DE-B8968A3827F4}"/>
              </a:ext>
            </a:extLst>
          </p:cNvPr>
          <p:cNvSpPr txBox="1"/>
          <p:nvPr/>
        </p:nvSpPr>
        <p:spPr>
          <a:xfrm>
            <a:off x="1134973" y="3101468"/>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11:2</a:t>
            </a:r>
          </a:p>
        </p:txBody>
      </p:sp>
      <p:sp>
        <p:nvSpPr>
          <p:cNvPr id="16" name="2 CuadroTexto">
            <a:extLst>
              <a:ext uri="{FF2B5EF4-FFF2-40B4-BE49-F238E27FC236}">
                <a16:creationId xmlns:a16="http://schemas.microsoft.com/office/drawing/2014/main" id="{234F7EFB-7AC3-46B6-9BD5-1905CCEE2899}"/>
              </a:ext>
            </a:extLst>
          </p:cNvPr>
          <p:cNvSpPr txBox="1"/>
          <p:nvPr/>
        </p:nvSpPr>
        <p:spPr>
          <a:xfrm>
            <a:off x="151305" y="3597230"/>
            <a:ext cx="4392488" cy="1510285"/>
          </a:xfrm>
          <a:prstGeom prst="rect">
            <a:avLst/>
          </a:prstGeom>
          <a:noFill/>
        </p:spPr>
        <p:txBody>
          <a:bodyPr wrap="square" rtlCol="0">
            <a:spAutoFit/>
          </a:bodyPr>
          <a:lstStyle/>
          <a:p>
            <a:pPr algn="ctr">
              <a:lnSpc>
                <a:spcPts val="2200"/>
              </a:lnSpc>
            </a:pPr>
            <a:r>
              <a:rPr lang="es-ES" sz="2300" dirty="0">
                <a:solidFill>
                  <a:srgbClr val="FFFF00"/>
                </a:solidFill>
              </a:rPr>
              <a:t>Y reposará sobre él el Espíritu de Jehová;</a:t>
            </a:r>
            <a:r>
              <a:rPr lang="es-ES" sz="2300" dirty="0">
                <a:solidFill>
                  <a:schemeClr val="bg1"/>
                </a:solidFill>
              </a:rPr>
              <a:t> </a:t>
            </a:r>
            <a:r>
              <a:rPr lang="es-ES" sz="2300" dirty="0">
                <a:solidFill>
                  <a:srgbClr val="00B0F0"/>
                </a:solidFill>
              </a:rPr>
              <a:t>espíritu de sabiduría y de inteligencia</a:t>
            </a:r>
            <a:r>
              <a:rPr lang="es-ES" sz="2300" dirty="0">
                <a:solidFill>
                  <a:srgbClr val="FFFF00"/>
                </a:solidFill>
              </a:rPr>
              <a:t>, espíritu de consejo y de poder,</a:t>
            </a:r>
            <a:r>
              <a:rPr lang="es-ES" sz="2300" dirty="0">
                <a:solidFill>
                  <a:schemeClr val="bg1"/>
                </a:solidFill>
              </a:rPr>
              <a:t> </a:t>
            </a:r>
            <a:r>
              <a:rPr lang="es-ES" sz="2300" dirty="0">
                <a:solidFill>
                  <a:srgbClr val="00B0F0"/>
                </a:solidFill>
              </a:rPr>
              <a:t>espíritu de conocimiento y de temor de Jehová. </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818871" y="1012376"/>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4:18</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877722" y="1452161"/>
            <a:ext cx="4230782" cy="2558842"/>
          </a:xfrm>
          <a:prstGeom prst="rect">
            <a:avLst/>
          </a:prstGeom>
          <a:noFill/>
        </p:spPr>
        <p:txBody>
          <a:bodyPr wrap="square" rtlCol="0">
            <a:spAutoFit/>
          </a:bodyPr>
          <a:lstStyle/>
          <a:p>
            <a:pPr algn="ctr">
              <a:lnSpc>
                <a:spcPts val="2400"/>
              </a:lnSpc>
            </a:pPr>
            <a:r>
              <a:rPr lang="es-ES" sz="2400" dirty="0">
                <a:solidFill>
                  <a:srgbClr val="FFFF00"/>
                </a:solidFill>
              </a:rPr>
              <a:t>El Espíritu del Señor está sobre mí,</a:t>
            </a:r>
            <a:r>
              <a:rPr lang="es-ES" sz="2400" dirty="0">
                <a:solidFill>
                  <a:schemeClr val="bg1"/>
                </a:solidFill>
              </a:rPr>
              <a:t> </a:t>
            </a:r>
            <a:r>
              <a:rPr lang="es-ES" sz="2400" dirty="0">
                <a:solidFill>
                  <a:srgbClr val="00B0F0"/>
                </a:solidFill>
              </a:rPr>
              <a:t>por cuanto me ha ungido para dar buenas nuevas a los pobres;</a:t>
            </a:r>
            <a:r>
              <a:rPr lang="es-ES" sz="2400" dirty="0">
                <a:solidFill>
                  <a:schemeClr val="bg1"/>
                </a:solidFill>
              </a:rPr>
              <a:t> </a:t>
            </a:r>
            <a:r>
              <a:rPr lang="es-ES" sz="2400" dirty="0">
                <a:solidFill>
                  <a:srgbClr val="FFFF00"/>
                </a:solidFill>
              </a:rPr>
              <a:t>me ha enviado a sanar a los quebrantados de corazón; </a:t>
            </a:r>
            <a:r>
              <a:rPr lang="es-ES" sz="2400" dirty="0">
                <a:solidFill>
                  <a:schemeClr val="bg1"/>
                </a:solidFill>
              </a:rPr>
              <a:t>a pregonar libertad a los cautivos, y vista a los ciegos; a poner en libertad a los oprimidos.</a:t>
            </a:r>
          </a:p>
        </p:txBody>
      </p:sp>
    </p:spTree>
    <p:extLst>
      <p:ext uri="{BB962C8B-B14F-4D97-AF65-F5344CB8AC3E}">
        <p14:creationId xmlns:p14="http://schemas.microsoft.com/office/powerpoint/2010/main" val="2689552625"/>
      </p:ext>
    </p:extLst>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1049856" y="1162433"/>
            <a:ext cx="243368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lumMod val="95000"/>
                  </a:schemeClr>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 22:16</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51305" y="1707872"/>
            <a:ext cx="4230781" cy="1510285"/>
          </a:xfrm>
          <a:prstGeom prst="rect">
            <a:avLst/>
          </a:prstGeom>
          <a:noFill/>
        </p:spPr>
        <p:txBody>
          <a:bodyPr wrap="square" rtlCol="0">
            <a:spAutoFit/>
          </a:bodyPr>
          <a:lstStyle/>
          <a:p>
            <a:pPr algn="ctr">
              <a:lnSpc>
                <a:spcPts val="2200"/>
              </a:lnSpc>
            </a:pPr>
            <a:r>
              <a:rPr lang="es-ES" sz="2300" dirty="0">
                <a:solidFill>
                  <a:srgbClr val="FFFF00"/>
                </a:solidFill>
              </a:rPr>
              <a:t>Yo Jesús he enviado mi ángel para daros testimonio de estas cosas en las iglesias.</a:t>
            </a:r>
            <a:r>
              <a:rPr lang="es-ES" sz="2300" dirty="0">
                <a:solidFill>
                  <a:schemeClr val="bg1"/>
                </a:solidFill>
              </a:rPr>
              <a:t> </a:t>
            </a:r>
            <a:r>
              <a:rPr lang="es-ES" sz="2300" dirty="0">
                <a:solidFill>
                  <a:srgbClr val="00B0F0"/>
                </a:solidFill>
              </a:rPr>
              <a:t>Yo soy la raíz y el linaje de David,</a:t>
            </a:r>
            <a:r>
              <a:rPr lang="es-ES" sz="2300" dirty="0">
                <a:solidFill>
                  <a:schemeClr val="bg1"/>
                </a:solidFill>
              </a:rPr>
              <a:t> </a:t>
            </a:r>
            <a:r>
              <a:rPr lang="es-ES" sz="2300" dirty="0">
                <a:solidFill>
                  <a:srgbClr val="FFFF00"/>
                </a:solidFill>
              </a:rPr>
              <a:t>la estrella resplandeciente de la mañana.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FB0C8528-7F32-4436-B587-5F4F16DF1D35}"/>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se llamará su nombre Admirable, Consejero, </a:t>
            </a:r>
            <a:r>
              <a:rPr lang="es-ES" sz="2400" u="sng" dirty="0">
                <a:solidFill>
                  <a:srgbClr val="92D050"/>
                </a:solidFill>
              </a:rPr>
              <a:t>Dios Fuerte</a:t>
            </a:r>
            <a:r>
              <a:rPr lang="es-ES" sz="2400" dirty="0">
                <a:solidFill>
                  <a:srgbClr val="92D050"/>
                </a:solidFill>
              </a:rPr>
              <a:t>, Padre Eterno, Príncipe de Paz.</a:t>
            </a:r>
          </a:p>
        </p:txBody>
      </p:sp>
      <p:sp>
        <p:nvSpPr>
          <p:cNvPr id="15" name="1 CuadroTexto">
            <a:extLst>
              <a:ext uri="{FF2B5EF4-FFF2-40B4-BE49-F238E27FC236}">
                <a16:creationId xmlns:a16="http://schemas.microsoft.com/office/drawing/2014/main" id="{EF6F7162-9704-49F2-96DE-B8968A3827F4}"/>
              </a:ext>
            </a:extLst>
          </p:cNvPr>
          <p:cNvSpPr txBox="1"/>
          <p:nvPr/>
        </p:nvSpPr>
        <p:spPr>
          <a:xfrm>
            <a:off x="1134973" y="3101468"/>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11:2</a:t>
            </a:r>
          </a:p>
        </p:txBody>
      </p:sp>
      <p:sp>
        <p:nvSpPr>
          <p:cNvPr id="16" name="2 CuadroTexto">
            <a:extLst>
              <a:ext uri="{FF2B5EF4-FFF2-40B4-BE49-F238E27FC236}">
                <a16:creationId xmlns:a16="http://schemas.microsoft.com/office/drawing/2014/main" id="{234F7EFB-7AC3-46B6-9BD5-1905CCEE2899}"/>
              </a:ext>
            </a:extLst>
          </p:cNvPr>
          <p:cNvSpPr txBox="1"/>
          <p:nvPr/>
        </p:nvSpPr>
        <p:spPr>
          <a:xfrm>
            <a:off x="151305" y="3597230"/>
            <a:ext cx="4392488" cy="1510285"/>
          </a:xfrm>
          <a:prstGeom prst="rect">
            <a:avLst/>
          </a:prstGeom>
          <a:noFill/>
        </p:spPr>
        <p:txBody>
          <a:bodyPr wrap="square" rtlCol="0">
            <a:spAutoFit/>
          </a:bodyPr>
          <a:lstStyle/>
          <a:p>
            <a:pPr algn="ctr">
              <a:lnSpc>
                <a:spcPts val="2200"/>
              </a:lnSpc>
            </a:pPr>
            <a:r>
              <a:rPr lang="es-ES" sz="2300" dirty="0">
                <a:solidFill>
                  <a:srgbClr val="FFFF00"/>
                </a:solidFill>
              </a:rPr>
              <a:t>Y reposará sobre él el Espíritu de Jehová;</a:t>
            </a:r>
            <a:r>
              <a:rPr lang="es-ES" sz="2300" dirty="0">
                <a:solidFill>
                  <a:schemeClr val="bg1"/>
                </a:solidFill>
              </a:rPr>
              <a:t> </a:t>
            </a:r>
            <a:r>
              <a:rPr lang="es-ES" sz="2300" dirty="0">
                <a:solidFill>
                  <a:srgbClr val="00B0F0"/>
                </a:solidFill>
              </a:rPr>
              <a:t>espíritu de sabiduría y de inteligencia</a:t>
            </a:r>
            <a:r>
              <a:rPr lang="es-ES" sz="2300" dirty="0">
                <a:solidFill>
                  <a:srgbClr val="FFFF00"/>
                </a:solidFill>
              </a:rPr>
              <a:t>, espíritu de consejo y de poder,</a:t>
            </a:r>
            <a:r>
              <a:rPr lang="es-ES" sz="2300" dirty="0">
                <a:solidFill>
                  <a:schemeClr val="bg1"/>
                </a:solidFill>
              </a:rPr>
              <a:t> </a:t>
            </a:r>
            <a:r>
              <a:rPr lang="es-ES" sz="2300" dirty="0">
                <a:solidFill>
                  <a:srgbClr val="00B0F0"/>
                </a:solidFill>
              </a:rPr>
              <a:t>espíritu de conocimiento y de temor de Jehová. </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818871" y="1012376"/>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4:18</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877722" y="1452161"/>
            <a:ext cx="4230782" cy="2558842"/>
          </a:xfrm>
          <a:prstGeom prst="rect">
            <a:avLst/>
          </a:prstGeom>
          <a:noFill/>
        </p:spPr>
        <p:txBody>
          <a:bodyPr wrap="square" rtlCol="0">
            <a:spAutoFit/>
          </a:bodyPr>
          <a:lstStyle/>
          <a:p>
            <a:pPr algn="ctr">
              <a:lnSpc>
                <a:spcPts val="2400"/>
              </a:lnSpc>
            </a:pPr>
            <a:r>
              <a:rPr lang="es-ES" sz="2400" dirty="0">
                <a:solidFill>
                  <a:srgbClr val="FFFF00"/>
                </a:solidFill>
              </a:rPr>
              <a:t>El Espíritu del Señor está sobre mí,</a:t>
            </a:r>
            <a:r>
              <a:rPr lang="es-ES" sz="2400" dirty="0">
                <a:solidFill>
                  <a:schemeClr val="bg1"/>
                </a:solidFill>
              </a:rPr>
              <a:t> </a:t>
            </a:r>
            <a:r>
              <a:rPr lang="es-ES" sz="2400" dirty="0">
                <a:solidFill>
                  <a:srgbClr val="00B0F0"/>
                </a:solidFill>
              </a:rPr>
              <a:t>por cuanto me ha ungido para dar buenas nuevas a los pobres;</a:t>
            </a:r>
            <a:r>
              <a:rPr lang="es-ES" sz="2400" dirty="0">
                <a:solidFill>
                  <a:schemeClr val="bg1"/>
                </a:solidFill>
              </a:rPr>
              <a:t> </a:t>
            </a:r>
            <a:r>
              <a:rPr lang="es-ES" sz="2400" dirty="0">
                <a:solidFill>
                  <a:srgbClr val="FFFF00"/>
                </a:solidFill>
              </a:rPr>
              <a:t>me ha enviado a sanar a los quebrantados de corazón; </a:t>
            </a:r>
            <a:r>
              <a:rPr lang="es-ES" sz="2400" dirty="0">
                <a:solidFill>
                  <a:srgbClr val="00B0F0"/>
                </a:solidFill>
              </a:rPr>
              <a:t>a pregonar libertad a los cautivos, y vista a los ciegos; </a:t>
            </a:r>
            <a:r>
              <a:rPr lang="es-ES" sz="2400" dirty="0">
                <a:solidFill>
                  <a:schemeClr val="bg1"/>
                </a:solidFill>
              </a:rPr>
              <a:t>a poner en libertad a los oprimidos.</a:t>
            </a:r>
          </a:p>
        </p:txBody>
      </p:sp>
    </p:spTree>
    <p:extLst>
      <p:ext uri="{BB962C8B-B14F-4D97-AF65-F5344CB8AC3E}">
        <p14:creationId xmlns:p14="http://schemas.microsoft.com/office/powerpoint/2010/main" val="267613855"/>
      </p:ext>
    </p:extLst>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1049856" y="1162433"/>
            <a:ext cx="243368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lumMod val="95000"/>
                  </a:schemeClr>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 22:16</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51305" y="1707872"/>
            <a:ext cx="4230781" cy="1510285"/>
          </a:xfrm>
          <a:prstGeom prst="rect">
            <a:avLst/>
          </a:prstGeom>
          <a:noFill/>
        </p:spPr>
        <p:txBody>
          <a:bodyPr wrap="square" rtlCol="0">
            <a:spAutoFit/>
          </a:bodyPr>
          <a:lstStyle/>
          <a:p>
            <a:pPr algn="ctr">
              <a:lnSpc>
                <a:spcPts val="2200"/>
              </a:lnSpc>
            </a:pPr>
            <a:r>
              <a:rPr lang="es-ES" sz="2300" dirty="0">
                <a:solidFill>
                  <a:srgbClr val="FFFF00"/>
                </a:solidFill>
              </a:rPr>
              <a:t>Yo Jesús he enviado mi ángel para daros testimonio de estas cosas en las iglesias.</a:t>
            </a:r>
            <a:r>
              <a:rPr lang="es-ES" sz="2300" dirty="0">
                <a:solidFill>
                  <a:schemeClr val="bg1"/>
                </a:solidFill>
              </a:rPr>
              <a:t> </a:t>
            </a:r>
            <a:r>
              <a:rPr lang="es-ES" sz="2300" dirty="0">
                <a:solidFill>
                  <a:srgbClr val="00B0F0"/>
                </a:solidFill>
              </a:rPr>
              <a:t>Yo soy la raíz y el linaje de David,</a:t>
            </a:r>
            <a:r>
              <a:rPr lang="es-ES" sz="2300" dirty="0">
                <a:solidFill>
                  <a:schemeClr val="bg1"/>
                </a:solidFill>
              </a:rPr>
              <a:t> </a:t>
            </a:r>
            <a:r>
              <a:rPr lang="es-ES" sz="2300" dirty="0">
                <a:solidFill>
                  <a:srgbClr val="FFFF00"/>
                </a:solidFill>
              </a:rPr>
              <a:t>la estrella resplandeciente de la mañana.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3575911" y="5304406"/>
            <a:ext cx="20762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Isaías 9:6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FB0C8528-7F32-4436-B587-5F4F16DF1D35}"/>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un niño nos es nacido, hijo nos es dado, </a:t>
            </a:r>
            <a:r>
              <a:rPr lang="es-ES" sz="2400" dirty="0">
                <a:solidFill>
                  <a:srgbClr val="00B0F0"/>
                </a:solidFill>
              </a:rPr>
              <a:t>y el principado sobre su hombro; </a:t>
            </a:r>
            <a:r>
              <a:rPr lang="es-ES" sz="2400" dirty="0">
                <a:solidFill>
                  <a:srgbClr val="92D050"/>
                </a:solidFill>
              </a:rPr>
              <a:t>y se llamará su nombre Admirable, Consejero, </a:t>
            </a:r>
            <a:r>
              <a:rPr lang="es-ES" sz="2400" u="sng" dirty="0">
                <a:solidFill>
                  <a:srgbClr val="92D050"/>
                </a:solidFill>
              </a:rPr>
              <a:t>Dios Fuerte</a:t>
            </a:r>
            <a:r>
              <a:rPr lang="es-ES" sz="2400" dirty="0">
                <a:solidFill>
                  <a:srgbClr val="92D050"/>
                </a:solidFill>
              </a:rPr>
              <a:t>, Padre Eterno, Príncipe de Paz.</a:t>
            </a:r>
          </a:p>
        </p:txBody>
      </p:sp>
      <p:sp>
        <p:nvSpPr>
          <p:cNvPr id="15" name="1 CuadroTexto">
            <a:extLst>
              <a:ext uri="{FF2B5EF4-FFF2-40B4-BE49-F238E27FC236}">
                <a16:creationId xmlns:a16="http://schemas.microsoft.com/office/drawing/2014/main" id="{EF6F7162-9704-49F2-96DE-B8968A3827F4}"/>
              </a:ext>
            </a:extLst>
          </p:cNvPr>
          <p:cNvSpPr txBox="1"/>
          <p:nvPr/>
        </p:nvSpPr>
        <p:spPr>
          <a:xfrm>
            <a:off x="1134973" y="3101468"/>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11:2</a:t>
            </a:r>
          </a:p>
        </p:txBody>
      </p:sp>
      <p:sp>
        <p:nvSpPr>
          <p:cNvPr id="16" name="2 CuadroTexto">
            <a:extLst>
              <a:ext uri="{FF2B5EF4-FFF2-40B4-BE49-F238E27FC236}">
                <a16:creationId xmlns:a16="http://schemas.microsoft.com/office/drawing/2014/main" id="{234F7EFB-7AC3-46B6-9BD5-1905CCEE2899}"/>
              </a:ext>
            </a:extLst>
          </p:cNvPr>
          <p:cNvSpPr txBox="1"/>
          <p:nvPr/>
        </p:nvSpPr>
        <p:spPr>
          <a:xfrm>
            <a:off x="151305" y="3597230"/>
            <a:ext cx="4392488" cy="1510285"/>
          </a:xfrm>
          <a:prstGeom prst="rect">
            <a:avLst/>
          </a:prstGeom>
          <a:noFill/>
        </p:spPr>
        <p:txBody>
          <a:bodyPr wrap="square" rtlCol="0">
            <a:spAutoFit/>
          </a:bodyPr>
          <a:lstStyle/>
          <a:p>
            <a:pPr algn="ctr">
              <a:lnSpc>
                <a:spcPts val="2200"/>
              </a:lnSpc>
            </a:pPr>
            <a:r>
              <a:rPr lang="es-ES" sz="2300" dirty="0">
                <a:solidFill>
                  <a:srgbClr val="FFFF00"/>
                </a:solidFill>
              </a:rPr>
              <a:t>Y reposará sobre él el Espíritu de Jehová;</a:t>
            </a:r>
            <a:r>
              <a:rPr lang="es-ES" sz="2300" dirty="0">
                <a:solidFill>
                  <a:schemeClr val="bg1"/>
                </a:solidFill>
              </a:rPr>
              <a:t> </a:t>
            </a:r>
            <a:r>
              <a:rPr lang="es-ES" sz="2300" dirty="0">
                <a:solidFill>
                  <a:srgbClr val="00B0F0"/>
                </a:solidFill>
              </a:rPr>
              <a:t>espíritu de sabiduría y de inteligencia</a:t>
            </a:r>
            <a:r>
              <a:rPr lang="es-ES" sz="2300" dirty="0">
                <a:solidFill>
                  <a:srgbClr val="FFFF00"/>
                </a:solidFill>
              </a:rPr>
              <a:t>, espíritu de consejo y de poder,</a:t>
            </a:r>
            <a:r>
              <a:rPr lang="es-ES" sz="2300" dirty="0">
                <a:solidFill>
                  <a:schemeClr val="bg1"/>
                </a:solidFill>
              </a:rPr>
              <a:t> </a:t>
            </a:r>
            <a:r>
              <a:rPr lang="es-ES" sz="2300" dirty="0">
                <a:solidFill>
                  <a:srgbClr val="00B0F0"/>
                </a:solidFill>
              </a:rPr>
              <a:t>espíritu de conocimiento y de temor de Jehová. </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818871" y="1012376"/>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4:18</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877722" y="1452161"/>
            <a:ext cx="4230782" cy="2558842"/>
          </a:xfrm>
          <a:prstGeom prst="rect">
            <a:avLst/>
          </a:prstGeom>
          <a:noFill/>
        </p:spPr>
        <p:txBody>
          <a:bodyPr wrap="square" rtlCol="0">
            <a:spAutoFit/>
          </a:bodyPr>
          <a:lstStyle/>
          <a:p>
            <a:pPr algn="ctr">
              <a:lnSpc>
                <a:spcPts val="2400"/>
              </a:lnSpc>
            </a:pPr>
            <a:r>
              <a:rPr lang="es-ES" sz="2400" dirty="0">
                <a:solidFill>
                  <a:srgbClr val="FFFF00"/>
                </a:solidFill>
              </a:rPr>
              <a:t>El Espíritu del Señor está sobre mí,</a:t>
            </a:r>
            <a:r>
              <a:rPr lang="es-ES" sz="2400" dirty="0">
                <a:solidFill>
                  <a:schemeClr val="bg1"/>
                </a:solidFill>
              </a:rPr>
              <a:t> </a:t>
            </a:r>
            <a:r>
              <a:rPr lang="es-ES" sz="2400" dirty="0">
                <a:solidFill>
                  <a:srgbClr val="00B0F0"/>
                </a:solidFill>
              </a:rPr>
              <a:t>por cuanto me ha ungido para dar buenas nuevas a los pobres;</a:t>
            </a:r>
            <a:r>
              <a:rPr lang="es-ES" sz="2400" dirty="0">
                <a:solidFill>
                  <a:schemeClr val="bg1"/>
                </a:solidFill>
              </a:rPr>
              <a:t> </a:t>
            </a:r>
            <a:r>
              <a:rPr lang="es-ES" sz="2400" dirty="0">
                <a:solidFill>
                  <a:srgbClr val="FFFF00"/>
                </a:solidFill>
              </a:rPr>
              <a:t>me ha enviado a sanar a los quebrantados de corazón; </a:t>
            </a:r>
            <a:r>
              <a:rPr lang="es-ES" sz="2400" dirty="0">
                <a:solidFill>
                  <a:srgbClr val="00B0F0"/>
                </a:solidFill>
              </a:rPr>
              <a:t>a pregonar libertad a los cautivos, y vista a los ciegos; </a:t>
            </a:r>
            <a:r>
              <a:rPr lang="es-ES" sz="2400" dirty="0">
                <a:solidFill>
                  <a:srgbClr val="FFFF00"/>
                </a:solidFill>
              </a:rPr>
              <a:t>a poner en libertad a los oprimidos.</a:t>
            </a:r>
          </a:p>
        </p:txBody>
      </p:sp>
    </p:spTree>
    <p:extLst>
      <p:ext uri="{BB962C8B-B14F-4D97-AF65-F5344CB8AC3E}">
        <p14:creationId xmlns:p14="http://schemas.microsoft.com/office/powerpoint/2010/main" val="156561213"/>
      </p:ext>
    </p:extLst>
  </p:cSld>
  <p:clrMapOvr>
    <a:masterClrMapping/>
  </p:clrMapOvr>
  <p:transition>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1049856" y="1162433"/>
            <a:ext cx="243368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lumMod val="95000"/>
                  </a:schemeClr>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 22:16</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51305" y="1707872"/>
            <a:ext cx="4230781" cy="1510285"/>
          </a:xfrm>
          <a:prstGeom prst="rect">
            <a:avLst/>
          </a:prstGeom>
          <a:noFill/>
        </p:spPr>
        <p:txBody>
          <a:bodyPr wrap="square" rtlCol="0">
            <a:spAutoFit/>
          </a:bodyPr>
          <a:lstStyle/>
          <a:p>
            <a:pPr algn="ctr">
              <a:lnSpc>
                <a:spcPts val="2200"/>
              </a:lnSpc>
            </a:pPr>
            <a:r>
              <a:rPr lang="es-ES" sz="2300" dirty="0">
                <a:solidFill>
                  <a:srgbClr val="FFFF00"/>
                </a:solidFill>
              </a:rPr>
              <a:t>Yo Jesús he enviado mi ángel para daros testimonio de estas cosas en las iglesias.</a:t>
            </a:r>
            <a:r>
              <a:rPr lang="es-ES" sz="2300" dirty="0">
                <a:solidFill>
                  <a:schemeClr val="bg1"/>
                </a:solidFill>
              </a:rPr>
              <a:t> </a:t>
            </a:r>
            <a:r>
              <a:rPr lang="es-ES" sz="2300" dirty="0">
                <a:solidFill>
                  <a:srgbClr val="00B0F0"/>
                </a:solidFill>
              </a:rPr>
              <a:t>Yo soy la raíz y el linaje de David,</a:t>
            </a:r>
            <a:r>
              <a:rPr lang="es-ES" sz="2300" dirty="0">
                <a:solidFill>
                  <a:schemeClr val="bg1"/>
                </a:solidFill>
              </a:rPr>
              <a:t> </a:t>
            </a:r>
            <a:r>
              <a:rPr lang="es-ES" sz="2300" dirty="0">
                <a:solidFill>
                  <a:srgbClr val="FFFF00"/>
                </a:solidFill>
              </a:rPr>
              <a:t>la estrella resplandeciente de la mañana.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2076704" y="499239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11:3, 4</a:t>
            </a:r>
          </a:p>
        </p:txBody>
      </p:sp>
      <p:sp>
        <p:nvSpPr>
          <p:cNvPr id="21" name="2 CuadroTexto">
            <a:extLst>
              <a:ext uri="{FF2B5EF4-FFF2-40B4-BE49-F238E27FC236}">
                <a16:creationId xmlns:a16="http://schemas.microsoft.com/office/drawing/2014/main" id="{FB0C8528-7F32-4436-B587-5F4F16DF1D35}"/>
              </a:ext>
            </a:extLst>
          </p:cNvPr>
          <p:cNvSpPr txBox="1"/>
          <p:nvPr/>
        </p:nvSpPr>
        <p:spPr>
          <a:xfrm>
            <a:off x="-126268" y="5481654"/>
            <a:ext cx="9396536" cy="1324337"/>
          </a:xfrm>
          <a:prstGeom prst="rect">
            <a:avLst/>
          </a:prstGeom>
          <a:noFill/>
        </p:spPr>
        <p:txBody>
          <a:bodyPr wrap="square" rtlCol="0">
            <a:spAutoFit/>
          </a:bodyPr>
          <a:lstStyle/>
          <a:p>
            <a:pPr algn="ctr">
              <a:lnSpc>
                <a:spcPts val="2400"/>
              </a:lnSpc>
            </a:pPr>
            <a:r>
              <a:rPr lang="es-ES" sz="2300" dirty="0">
                <a:solidFill>
                  <a:schemeClr val="bg1"/>
                </a:solidFill>
              </a:rPr>
              <a:t>Y le hará entender diligente en el temor de Jehová. No juzgará según la vista de</a:t>
            </a:r>
            <a:r>
              <a:rPr lang="es-ES" sz="2300" spc="-150" dirty="0">
                <a:solidFill>
                  <a:schemeClr val="bg1"/>
                </a:solidFill>
              </a:rPr>
              <a:t> </a:t>
            </a:r>
            <a:r>
              <a:rPr lang="es-ES" sz="2300" dirty="0">
                <a:solidFill>
                  <a:schemeClr val="bg1"/>
                </a:solidFill>
              </a:rPr>
              <a:t>sus ojos,</a:t>
            </a:r>
            <a:r>
              <a:rPr lang="es-ES" sz="2300" spc="-150" dirty="0">
                <a:solidFill>
                  <a:schemeClr val="bg1"/>
                </a:solidFill>
              </a:rPr>
              <a:t> </a:t>
            </a:r>
            <a:r>
              <a:rPr lang="es-ES" sz="2300" dirty="0">
                <a:solidFill>
                  <a:schemeClr val="bg1"/>
                </a:solidFill>
              </a:rPr>
              <a:t>ni</a:t>
            </a:r>
            <a:r>
              <a:rPr lang="es-ES" sz="2300" spc="-150" dirty="0">
                <a:solidFill>
                  <a:schemeClr val="bg1"/>
                </a:solidFill>
              </a:rPr>
              <a:t> </a:t>
            </a:r>
            <a:r>
              <a:rPr lang="es-ES" sz="2300" dirty="0">
                <a:solidFill>
                  <a:schemeClr val="bg1"/>
                </a:solidFill>
              </a:rPr>
              <a:t>argüirá por</a:t>
            </a:r>
            <a:r>
              <a:rPr lang="es-ES" sz="2300" spc="-150" dirty="0">
                <a:solidFill>
                  <a:schemeClr val="bg1"/>
                </a:solidFill>
              </a:rPr>
              <a:t> </a:t>
            </a:r>
            <a:r>
              <a:rPr lang="es-ES" sz="2300" dirty="0">
                <a:solidFill>
                  <a:schemeClr val="bg1"/>
                </a:solidFill>
              </a:rPr>
              <a:t>lo</a:t>
            </a:r>
            <a:r>
              <a:rPr lang="es-ES" sz="2300" spc="-150" dirty="0">
                <a:solidFill>
                  <a:schemeClr val="bg1"/>
                </a:solidFill>
              </a:rPr>
              <a:t> </a:t>
            </a:r>
            <a:r>
              <a:rPr lang="es-ES" sz="2300" dirty="0">
                <a:solidFill>
                  <a:schemeClr val="bg1"/>
                </a:solidFill>
              </a:rPr>
              <a:t>que oigan sus oídos; sino que juzgará con justicia a los pobres, y argüirá con equidad por los mansos de la tierra; y herirá la tierra con la vara de su boca, y con el espíritu de sus labios matará al impío.</a:t>
            </a:r>
          </a:p>
        </p:txBody>
      </p:sp>
      <p:sp>
        <p:nvSpPr>
          <p:cNvPr id="15" name="1 CuadroTexto">
            <a:extLst>
              <a:ext uri="{FF2B5EF4-FFF2-40B4-BE49-F238E27FC236}">
                <a16:creationId xmlns:a16="http://schemas.microsoft.com/office/drawing/2014/main" id="{EF6F7162-9704-49F2-96DE-B8968A3827F4}"/>
              </a:ext>
            </a:extLst>
          </p:cNvPr>
          <p:cNvSpPr txBox="1"/>
          <p:nvPr/>
        </p:nvSpPr>
        <p:spPr>
          <a:xfrm>
            <a:off x="1134973" y="3101468"/>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11:2</a:t>
            </a:r>
          </a:p>
        </p:txBody>
      </p:sp>
      <p:sp>
        <p:nvSpPr>
          <p:cNvPr id="16" name="2 CuadroTexto">
            <a:extLst>
              <a:ext uri="{FF2B5EF4-FFF2-40B4-BE49-F238E27FC236}">
                <a16:creationId xmlns:a16="http://schemas.microsoft.com/office/drawing/2014/main" id="{234F7EFB-7AC3-46B6-9BD5-1905CCEE2899}"/>
              </a:ext>
            </a:extLst>
          </p:cNvPr>
          <p:cNvSpPr txBox="1"/>
          <p:nvPr/>
        </p:nvSpPr>
        <p:spPr>
          <a:xfrm>
            <a:off x="151305" y="3597230"/>
            <a:ext cx="4392488" cy="1510285"/>
          </a:xfrm>
          <a:prstGeom prst="rect">
            <a:avLst/>
          </a:prstGeom>
          <a:noFill/>
        </p:spPr>
        <p:txBody>
          <a:bodyPr wrap="square" rtlCol="0">
            <a:spAutoFit/>
          </a:bodyPr>
          <a:lstStyle/>
          <a:p>
            <a:pPr algn="ctr">
              <a:lnSpc>
                <a:spcPts val="2200"/>
              </a:lnSpc>
            </a:pPr>
            <a:r>
              <a:rPr lang="es-ES" sz="2300" dirty="0">
                <a:solidFill>
                  <a:srgbClr val="FFFF00"/>
                </a:solidFill>
              </a:rPr>
              <a:t>Y reposará sobre él el Espíritu de Jehová;</a:t>
            </a:r>
            <a:r>
              <a:rPr lang="es-ES" sz="2300" dirty="0">
                <a:solidFill>
                  <a:schemeClr val="bg1"/>
                </a:solidFill>
              </a:rPr>
              <a:t> </a:t>
            </a:r>
            <a:r>
              <a:rPr lang="es-ES" sz="2300" dirty="0">
                <a:solidFill>
                  <a:srgbClr val="00B0F0"/>
                </a:solidFill>
              </a:rPr>
              <a:t>espíritu de sabiduría y de inteligencia</a:t>
            </a:r>
            <a:r>
              <a:rPr lang="es-ES" sz="2300" dirty="0">
                <a:solidFill>
                  <a:srgbClr val="FFFF00"/>
                </a:solidFill>
              </a:rPr>
              <a:t>, espíritu de consejo y de poder,</a:t>
            </a:r>
            <a:r>
              <a:rPr lang="es-ES" sz="2300" dirty="0">
                <a:solidFill>
                  <a:schemeClr val="bg1"/>
                </a:solidFill>
              </a:rPr>
              <a:t> </a:t>
            </a:r>
            <a:r>
              <a:rPr lang="es-ES" sz="2300" dirty="0">
                <a:solidFill>
                  <a:srgbClr val="00B0F0"/>
                </a:solidFill>
              </a:rPr>
              <a:t>espíritu de conocimiento y de temor de Jehová. </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818871" y="1012376"/>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4:18</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877722" y="1452161"/>
            <a:ext cx="4230782" cy="2558842"/>
          </a:xfrm>
          <a:prstGeom prst="rect">
            <a:avLst/>
          </a:prstGeom>
          <a:noFill/>
        </p:spPr>
        <p:txBody>
          <a:bodyPr wrap="square" rtlCol="0">
            <a:spAutoFit/>
          </a:bodyPr>
          <a:lstStyle/>
          <a:p>
            <a:pPr algn="ctr">
              <a:lnSpc>
                <a:spcPts val="2400"/>
              </a:lnSpc>
            </a:pPr>
            <a:r>
              <a:rPr lang="es-ES" sz="2400" dirty="0">
                <a:solidFill>
                  <a:srgbClr val="FFFF00"/>
                </a:solidFill>
              </a:rPr>
              <a:t>El Espíritu del Señor está sobre mí,</a:t>
            </a:r>
            <a:r>
              <a:rPr lang="es-ES" sz="2400" dirty="0">
                <a:solidFill>
                  <a:schemeClr val="bg1"/>
                </a:solidFill>
              </a:rPr>
              <a:t> </a:t>
            </a:r>
            <a:r>
              <a:rPr lang="es-ES" sz="2400" dirty="0">
                <a:solidFill>
                  <a:srgbClr val="00B0F0"/>
                </a:solidFill>
              </a:rPr>
              <a:t>por cuanto me ha ungido para dar buenas nuevas a los pobres;</a:t>
            </a:r>
            <a:r>
              <a:rPr lang="es-ES" sz="2400" dirty="0">
                <a:solidFill>
                  <a:schemeClr val="bg1"/>
                </a:solidFill>
              </a:rPr>
              <a:t> </a:t>
            </a:r>
            <a:r>
              <a:rPr lang="es-ES" sz="2400" dirty="0">
                <a:solidFill>
                  <a:srgbClr val="FFFF00"/>
                </a:solidFill>
              </a:rPr>
              <a:t>me ha enviado a sanar a los quebrantados de corazón; </a:t>
            </a:r>
            <a:r>
              <a:rPr lang="es-ES" sz="2400" dirty="0">
                <a:solidFill>
                  <a:srgbClr val="00B0F0"/>
                </a:solidFill>
              </a:rPr>
              <a:t>a pregonar libertad a los cautivos, y vista a los ciegos; </a:t>
            </a:r>
            <a:r>
              <a:rPr lang="es-ES" sz="2400" dirty="0">
                <a:solidFill>
                  <a:srgbClr val="FFFF00"/>
                </a:solidFill>
              </a:rPr>
              <a:t>a poner en libertad a los oprimidos.</a:t>
            </a:r>
          </a:p>
        </p:txBody>
      </p:sp>
    </p:spTree>
    <p:extLst>
      <p:ext uri="{BB962C8B-B14F-4D97-AF65-F5344CB8AC3E}">
        <p14:creationId xmlns:p14="http://schemas.microsoft.com/office/powerpoint/2010/main" val="29872401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1049856" y="1162433"/>
            <a:ext cx="243368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lumMod val="95000"/>
                  </a:schemeClr>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 22:16</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51305" y="1707872"/>
            <a:ext cx="4230781" cy="1510285"/>
          </a:xfrm>
          <a:prstGeom prst="rect">
            <a:avLst/>
          </a:prstGeom>
          <a:noFill/>
        </p:spPr>
        <p:txBody>
          <a:bodyPr wrap="square" rtlCol="0">
            <a:spAutoFit/>
          </a:bodyPr>
          <a:lstStyle/>
          <a:p>
            <a:pPr algn="ctr">
              <a:lnSpc>
                <a:spcPts val="2200"/>
              </a:lnSpc>
            </a:pPr>
            <a:r>
              <a:rPr lang="es-ES" sz="2300" dirty="0">
                <a:solidFill>
                  <a:srgbClr val="FFFF00"/>
                </a:solidFill>
              </a:rPr>
              <a:t>Yo Jesús he enviado mi ángel para daros testimonio de estas cosas en las iglesias.</a:t>
            </a:r>
            <a:r>
              <a:rPr lang="es-ES" sz="2300" dirty="0">
                <a:solidFill>
                  <a:schemeClr val="bg1"/>
                </a:solidFill>
              </a:rPr>
              <a:t> </a:t>
            </a:r>
            <a:r>
              <a:rPr lang="es-ES" sz="2300" dirty="0">
                <a:solidFill>
                  <a:srgbClr val="00B0F0"/>
                </a:solidFill>
              </a:rPr>
              <a:t>Yo soy la raíz y el linaje de David,</a:t>
            </a:r>
            <a:r>
              <a:rPr lang="es-ES" sz="2300" dirty="0">
                <a:solidFill>
                  <a:schemeClr val="bg1"/>
                </a:solidFill>
              </a:rPr>
              <a:t> </a:t>
            </a:r>
            <a:r>
              <a:rPr lang="es-ES" sz="2300" dirty="0">
                <a:solidFill>
                  <a:srgbClr val="FFFF00"/>
                </a:solidFill>
              </a:rPr>
              <a:t>la estrella resplandeciente de la mañana.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2076704" y="499239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11:3, 4</a:t>
            </a:r>
          </a:p>
        </p:txBody>
      </p:sp>
      <p:sp>
        <p:nvSpPr>
          <p:cNvPr id="21" name="2 CuadroTexto">
            <a:extLst>
              <a:ext uri="{FF2B5EF4-FFF2-40B4-BE49-F238E27FC236}">
                <a16:creationId xmlns:a16="http://schemas.microsoft.com/office/drawing/2014/main" id="{FB0C8528-7F32-4436-B587-5F4F16DF1D35}"/>
              </a:ext>
            </a:extLst>
          </p:cNvPr>
          <p:cNvSpPr txBox="1"/>
          <p:nvPr/>
        </p:nvSpPr>
        <p:spPr>
          <a:xfrm>
            <a:off x="-126268" y="5481654"/>
            <a:ext cx="9396536" cy="1324337"/>
          </a:xfrm>
          <a:prstGeom prst="rect">
            <a:avLst/>
          </a:prstGeom>
          <a:noFill/>
        </p:spPr>
        <p:txBody>
          <a:bodyPr wrap="square" rtlCol="0">
            <a:spAutoFit/>
          </a:bodyPr>
          <a:lstStyle/>
          <a:p>
            <a:pPr algn="ctr">
              <a:lnSpc>
                <a:spcPts val="2400"/>
              </a:lnSpc>
            </a:pPr>
            <a:r>
              <a:rPr lang="es-ES" sz="2300" dirty="0">
                <a:solidFill>
                  <a:srgbClr val="FFFF00"/>
                </a:solidFill>
              </a:rPr>
              <a:t>Y le hará entender diligente en el temor de Jehová. </a:t>
            </a:r>
            <a:r>
              <a:rPr lang="es-ES" sz="2300" dirty="0">
                <a:solidFill>
                  <a:schemeClr val="bg1"/>
                </a:solidFill>
              </a:rPr>
              <a:t>No juzgará según la vista de</a:t>
            </a:r>
            <a:r>
              <a:rPr lang="es-ES" sz="2300" spc="-150" dirty="0">
                <a:solidFill>
                  <a:schemeClr val="bg1"/>
                </a:solidFill>
              </a:rPr>
              <a:t> </a:t>
            </a:r>
            <a:r>
              <a:rPr lang="es-ES" sz="2300" dirty="0">
                <a:solidFill>
                  <a:schemeClr val="bg1"/>
                </a:solidFill>
              </a:rPr>
              <a:t>sus ojos,</a:t>
            </a:r>
            <a:r>
              <a:rPr lang="es-ES" sz="2300" spc="-150" dirty="0">
                <a:solidFill>
                  <a:schemeClr val="bg1"/>
                </a:solidFill>
              </a:rPr>
              <a:t> </a:t>
            </a:r>
            <a:r>
              <a:rPr lang="es-ES" sz="2300" dirty="0">
                <a:solidFill>
                  <a:schemeClr val="bg1"/>
                </a:solidFill>
              </a:rPr>
              <a:t>ni</a:t>
            </a:r>
            <a:r>
              <a:rPr lang="es-ES" sz="2300" spc="-150" dirty="0">
                <a:solidFill>
                  <a:schemeClr val="bg1"/>
                </a:solidFill>
              </a:rPr>
              <a:t> </a:t>
            </a:r>
            <a:r>
              <a:rPr lang="es-ES" sz="2300" dirty="0">
                <a:solidFill>
                  <a:schemeClr val="bg1"/>
                </a:solidFill>
              </a:rPr>
              <a:t>argüirá por</a:t>
            </a:r>
            <a:r>
              <a:rPr lang="es-ES" sz="2300" spc="-150" dirty="0">
                <a:solidFill>
                  <a:schemeClr val="bg1"/>
                </a:solidFill>
              </a:rPr>
              <a:t> </a:t>
            </a:r>
            <a:r>
              <a:rPr lang="es-ES" sz="2300" dirty="0">
                <a:solidFill>
                  <a:schemeClr val="bg1"/>
                </a:solidFill>
              </a:rPr>
              <a:t>lo</a:t>
            </a:r>
            <a:r>
              <a:rPr lang="es-ES" sz="2300" spc="-150" dirty="0">
                <a:solidFill>
                  <a:schemeClr val="bg1"/>
                </a:solidFill>
              </a:rPr>
              <a:t> </a:t>
            </a:r>
            <a:r>
              <a:rPr lang="es-ES" sz="2300" dirty="0">
                <a:solidFill>
                  <a:schemeClr val="bg1"/>
                </a:solidFill>
              </a:rPr>
              <a:t>que oigan sus oídos; sino que juzgará con justicia a los pobres, y argüirá con equidad por los mansos de la tierra; y herirá la tierra con la vara de su boca, y con el espíritu de sus labios matará al impío.</a:t>
            </a:r>
          </a:p>
        </p:txBody>
      </p:sp>
      <p:sp>
        <p:nvSpPr>
          <p:cNvPr id="15" name="1 CuadroTexto">
            <a:extLst>
              <a:ext uri="{FF2B5EF4-FFF2-40B4-BE49-F238E27FC236}">
                <a16:creationId xmlns:a16="http://schemas.microsoft.com/office/drawing/2014/main" id="{EF6F7162-9704-49F2-96DE-B8968A3827F4}"/>
              </a:ext>
            </a:extLst>
          </p:cNvPr>
          <p:cNvSpPr txBox="1"/>
          <p:nvPr/>
        </p:nvSpPr>
        <p:spPr>
          <a:xfrm>
            <a:off x="1134973" y="3101468"/>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11:2</a:t>
            </a:r>
          </a:p>
        </p:txBody>
      </p:sp>
      <p:sp>
        <p:nvSpPr>
          <p:cNvPr id="16" name="2 CuadroTexto">
            <a:extLst>
              <a:ext uri="{FF2B5EF4-FFF2-40B4-BE49-F238E27FC236}">
                <a16:creationId xmlns:a16="http://schemas.microsoft.com/office/drawing/2014/main" id="{234F7EFB-7AC3-46B6-9BD5-1905CCEE2899}"/>
              </a:ext>
            </a:extLst>
          </p:cNvPr>
          <p:cNvSpPr txBox="1"/>
          <p:nvPr/>
        </p:nvSpPr>
        <p:spPr>
          <a:xfrm>
            <a:off x="151305" y="3597230"/>
            <a:ext cx="4392488" cy="1510285"/>
          </a:xfrm>
          <a:prstGeom prst="rect">
            <a:avLst/>
          </a:prstGeom>
          <a:noFill/>
        </p:spPr>
        <p:txBody>
          <a:bodyPr wrap="square" rtlCol="0">
            <a:spAutoFit/>
          </a:bodyPr>
          <a:lstStyle/>
          <a:p>
            <a:pPr algn="ctr">
              <a:lnSpc>
                <a:spcPts val="2200"/>
              </a:lnSpc>
            </a:pPr>
            <a:r>
              <a:rPr lang="es-ES" sz="2300" dirty="0">
                <a:solidFill>
                  <a:srgbClr val="FFFF00"/>
                </a:solidFill>
              </a:rPr>
              <a:t>Y reposará sobre él el Espíritu de Jehová;</a:t>
            </a:r>
            <a:r>
              <a:rPr lang="es-ES" sz="2300" dirty="0">
                <a:solidFill>
                  <a:schemeClr val="bg1"/>
                </a:solidFill>
              </a:rPr>
              <a:t> </a:t>
            </a:r>
            <a:r>
              <a:rPr lang="es-ES" sz="2300" dirty="0">
                <a:solidFill>
                  <a:srgbClr val="00B0F0"/>
                </a:solidFill>
              </a:rPr>
              <a:t>espíritu de sabiduría y de inteligencia</a:t>
            </a:r>
            <a:r>
              <a:rPr lang="es-ES" sz="2300" dirty="0">
                <a:solidFill>
                  <a:srgbClr val="FFFF00"/>
                </a:solidFill>
              </a:rPr>
              <a:t>, espíritu de consejo y de poder,</a:t>
            </a:r>
            <a:r>
              <a:rPr lang="es-ES" sz="2300" dirty="0">
                <a:solidFill>
                  <a:schemeClr val="bg1"/>
                </a:solidFill>
              </a:rPr>
              <a:t> </a:t>
            </a:r>
            <a:r>
              <a:rPr lang="es-ES" sz="2300" dirty="0">
                <a:solidFill>
                  <a:srgbClr val="00B0F0"/>
                </a:solidFill>
              </a:rPr>
              <a:t>espíritu de conocimiento y de temor de Jehová. </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818871" y="1012376"/>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4:18</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877722" y="1452161"/>
            <a:ext cx="4230782" cy="2558842"/>
          </a:xfrm>
          <a:prstGeom prst="rect">
            <a:avLst/>
          </a:prstGeom>
          <a:noFill/>
        </p:spPr>
        <p:txBody>
          <a:bodyPr wrap="square" rtlCol="0">
            <a:spAutoFit/>
          </a:bodyPr>
          <a:lstStyle/>
          <a:p>
            <a:pPr algn="ctr">
              <a:lnSpc>
                <a:spcPts val="2400"/>
              </a:lnSpc>
            </a:pPr>
            <a:r>
              <a:rPr lang="es-ES" sz="2400" dirty="0">
                <a:solidFill>
                  <a:srgbClr val="FFFF00"/>
                </a:solidFill>
              </a:rPr>
              <a:t>El Espíritu del Señor está sobre mí,</a:t>
            </a:r>
            <a:r>
              <a:rPr lang="es-ES" sz="2400" dirty="0">
                <a:solidFill>
                  <a:schemeClr val="bg1"/>
                </a:solidFill>
              </a:rPr>
              <a:t> </a:t>
            </a:r>
            <a:r>
              <a:rPr lang="es-ES" sz="2400" dirty="0">
                <a:solidFill>
                  <a:srgbClr val="00B0F0"/>
                </a:solidFill>
              </a:rPr>
              <a:t>por cuanto me ha ungido para dar buenas nuevas a los pobres;</a:t>
            </a:r>
            <a:r>
              <a:rPr lang="es-ES" sz="2400" dirty="0">
                <a:solidFill>
                  <a:schemeClr val="bg1"/>
                </a:solidFill>
              </a:rPr>
              <a:t> </a:t>
            </a:r>
            <a:r>
              <a:rPr lang="es-ES" sz="2400" dirty="0">
                <a:solidFill>
                  <a:srgbClr val="FFFF00"/>
                </a:solidFill>
              </a:rPr>
              <a:t>me ha enviado a sanar a los quebrantados de corazón; </a:t>
            </a:r>
            <a:r>
              <a:rPr lang="es-ES" sz="2400" dirty="0">
                <a:solidFill>
                  <a:srgbClr val="00B0F0"/>
                </a:solidFill>
              </a:rPr>
              <a:t>a pregonar libertad a los cautivos, y vista a los ciegos; </a:t>
            </a:r>
            <a:r>
              <a:rPr lang="es-ES" sz="2400" dirty="0">
                <a:solidFill>
                  <a:srgbClr val="FFFF00"/>
                </a:solidFill>
              </a:rPr>
              <a:t>a poner en libertad a los oprimidos.</a:t>
            </a:r>
          </a:p>
        </p:txBody>
      </p:sp>
    </p:spTree>
    <p:extLst>
      <p:ext uri="{BB962C8B-B14F-4D97-AF65-F5344CB8AC3E}">
        <p14:creationId xmlns:p14="http://schemas.microsoft.com/office/powerpoint/2010/main" val="2784806301"/>
      </p:ext>
    </p:extLst>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1049856" y="1162433"/>
            <a:ext cx="243368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lumMod val="95000"/>
                  </a:schemeClr>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 22:16</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51305" y="1707872"/>
            <a:ext cx="4230781" cy="1510285"/>
          </a:xfrm>
          <a:prstGeom prst="rect">
            <a:avLst/>
          </a:prstGeom>
          <a:noFill/>
        </p:spPr>
        <p:txBody>
          <a:bodyPr wrap="square" rtlCol="0">
            <a:spAutoFit/>
          </a:bodyPr>
          <a:lstStyle/>
          <a:p>
            <a:pPr algn="ctr">
              <a:lnSpc>
                <a:spcPts val="2200"/>
              </a:lnSpc>
            </a:pPr>
            <a:r>
              <a:rPr lang="es-ES" sz="2300" dirty="0">
                <a:solidFill>
                  <a:srgbClr val="FFFF00"/>
                </a:solidFill>
              </a:rPr>
              <a:t>Yo Jesús he enviado mi ángel para daros testimonio de estas cosas en las iglesias.</a:t>
            </a:r>
            <a:r>
              <a:rPr lang="es-ES" sz="2300" dirty="0">
                <a:solidFill>
                  <a:schemeClr val="bg1"/>
                </a:solidFill>
              </a:rPr>
              <a:t> </a:t>
            </a:r>
            <a:r>
              <a:rPr lang="es-ES" sz="2300" dirty="0">
                <a:solidFill>
                  <a:srgbClr val="00B0F0"/>
                </a:solidFill>
              </a:rPr>
              <a:t>Yo soy la raíz y el linaje de David,</a:t>
            </a:r>
            <a:r>
              <a:rPr lang="es-ES" sz="2300" dirty="0">
                <a:solidFill>
                  <a:schemeClr val="bg1"/>
                </a:solidFill>
              </a:rPr>
              <a:t> </a:t>
            </a:r>
            <a:r>
              <a:rPr lang="es-ES" sz="2300" dirty="0">
                <a:solidFill>
                  <a:srgbClr val="FFFF00"/>
                </a:solidFill>
              </a:rPr>
              <a:t>la estrella resplandeciente de la mañana.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2076704" y="499239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11:3, 4</a:t>
            </a:r>
          </a:p>
        </p:txBody>
      </p:sp>
      <p:sp>
        <p:nvSpPr>
          <p:cNvPr id="21" name="2 CuadroTexto">
            <a:extLst>
              <a:ext uri="{FF2B5EF4-FFF2-40B4-BE49-F238E27FC236}">
                <a16:creationId xmlns:a16="http://schemas.microsoft.com/office/drawing/2014/main" id="{FB0C8528-7F32-4436-B587-5F4F16DF1D35}"/>
              </a:ext>
            </a:extLst>
          </p:cNvPr>
          <p:cNvSpPr txBox="1"/>
          <p:nvPr/>
        </p:nvSpPr>
        <p:spPr>
          <a:xfrm>
            <a:off x="-126268" y="5481654"/>
            <a:ext cx="9396536" cy="1324337"/>
          </a:xfrm>
          <a:prstGeom prst="rect">
            <a:avLst/>
          </a:prstGeom>
          <a:noFill/>
        </p:spPr>
        <p:txBody>
          <a:bodyPr wrap="square" rtlCol="0">
            <a:spAutoFit/>
          </a:bodyPr>
          <a:lstStyle/>
          <a:p>
            <a:pPr algn="ctr">
              <a:lnSpc>
                <a:spcPts val="2400"/>
              </a:lnSpc>
            </a:pPr>
            <a:r>
              <a:rPr lang="es-ES" sz="2300" dirty="0">
                <a:solidFill>
                  <a:srgbClr val="FFFF00"/>
                </a:solidFill>
              </a:rPr>
              <a:t>Y le hará entender diligente en el temor de Jehová. </a:t>
            </a:r>
            <a:r>
              <a:rPr lang="es-ES" sz="2300" dirty="0">
                <a:solidFill>
                  <a:srgbClr val="00B0F0"/>
                </a:solidFill>
              </a:rPr>
              <a:t>No juzgará según la vista de</a:t>
            </a:r>
            <a:r>
              <a:rPr lang="es-ES" sz="2300" spc="-150" dirty="0">
                <a:solidFill>
                  <a:srgbClr val="00B0F0"/>
                </a:solidFill>
              </a:rPr>
              <a:t> </a:t>
            </a:r>
            <a:r>
              <a:rPr lang="es-ES" sz="2300" dirty="0">
                <a:solidFill>
                  <a:srgbClr val="00B0F0"/>
                </a:solidFill>
              </a:rPr>
              <a:t>sus ojos,</a:t>
            </a:r>
            <a:r>
              <a:rPr lang="es-ES" sz="2300" spc="-150" dirty="0">
                <a:solidFill>
                  <a:srgbClr val="00B0F0"/>
                </a:solidFill>
              </a:rPr>
              <a:t> </a:t>
            </a:r>
            <a:r>
              <a:rPr lang="es-ES" sz="2300" dirty="0">
                <a:solidFill>
                  <a:srgbClr val="00B0F0"/>
                </a:solidFill>
              </a:rPr>
              <a:t>ni</a:t>
            </a:r>
            <a:r>
              <a:rPr lang="es-ES" sz="2300" spc="-150" dirty="0">
                <a:solidFill>
                  <a:srgbClr val="00B0F0"/>
                </a:solidFill>
              </a:rPr>
              <a:t> </a:t>
            </a:r>
            <a:r>
              <a:rPr lang="es-ES" sz="2300" dirty="0">
                <a:solidFill>
                  <a:srgbClr val="00B0F0"/>
                </a:solidFill>
              </a:rPr>
              <a:t>argüirá por</a:t>
            </a:r>
            <a:r>
              <a:rPr lang="es-ES" sz="2300" spc="-150" dirty="0">
                <a:solidFill>
                  <a:srgbClr val="00B0F0"/>
                </a:solidFill>
              </a:rPr>
              <a:t> </a:t>
            </a:r>
            <a:r>
              <a:rPr lang="es-ES" sz="2300" dirty="0">
                <a:solidFill>
                  <a:srgbClr val="00B0F0"/>
                </a:solidFill>
              </a:rPr>
              <a:t>lo</a:t>
            </a:r>
            <a:r>
              <a:rPr lang="es-ES" sz="2300" spc="-150" dirty="0">
                <a:solidFill>
                  <a:srgbClr val="00B0F0"/>
                </a:solidFill>
              </a:rPr>
              <a:t> </a:t>
            </a:r>
            <a:r>
              <a:rPr lang="es-ES" sz="2300" dirty="0">
                <a:solidFill>
                  <a:srgbClr val="00B0F0"/>
                </a:solidFill>
              </a:rPr>
              <a:t>que oigan sus oídos; </a:t>
            </a:r>
            <a:r>
              <a:rPr lang="es-ES" sz="2300" dirty="0">
                <a:solidFill>
                  <a:schemeClr val="bg1"/>
                </a:solidFill>
              </a:rPr>
              <a:t>sino que juzgará con justicia a los pobres, y argüirá con equidad por los mansos de la tierra; y herirá la tierra con la vara de su boca, y con el espíritu de sus labios matará al impío.</a:t>
            </a:r>
          </a:p>
        </p:txBody>
      </p:sp>
      <p:sp>
        <p:nvSpPr>
          <p:cNvPr id="15" name="1 CuadroTexto">
            <a:extLst>
              <a:ext uri="{FF2B5EF4-FFF2-40B4-BE49-F238E27FC236}">
                <a16:creationId xmlns:a16="http://schemas.microsoft.com/office/drawing/2014/main" id="{EF6F7162-9704-49F2-96DE-B8968A3827F4}"/>
              </a:ext>
            </a:extLst>
          </p:cNvPr>
          <p:cNvSpPr txBox="1"/>
          <p:nvPr/>
        </p:nvSpPr>
        <p:spPr>
          <a:xfrm>
            <a:off x="1134973" y="3101468"/>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11:2</a:t>
            </a:r>
          </a:p>
        </p:txBody>
      </p:sp>
      <p:sp>
        <p:nvSpPr>
          <p:cNvPr id="16" name="2 CuadroTexto">
            <a:extLst>
              <a:ext uri="{FF2B5EF4-FFF2-40B4-BE49-F238E27FC236}">
                <a16:creationId xmlns:a16="http://schemas.microsoft.com/office/drawing/2014/main" id="{234F7EFB-7AC3-46B6-9BD5-1905CCEE2899}"/>
              </a:ext>
            </a:extLst>
          </p:cNvPr>
          <p:cNvSpPr txBox="1"/>
          <p:nvPr/>
        </p:nvSpPr>
        <p:spPr>
          <a:xfrm>
            <a:off x="151305" y="3597230"/>
            <a:ext cx="4392488" cy="1510285"/>
          </a:xfrm>
          <a:prstGeom prst="rect">
            <a:avLst/>
          </a:prstGeom>
          <a:noFill/>
        </p:spPr>
        <p:txBody>
          <a:bodyPr wrap="square" rtlCol="0">
            <a:spAutoFit/>
          </a:bodyPr>
          <a:lstStyle/>
          <a:p>
            <a:pPr algn="ctr">
              <a:lnSpc>
                <a:spcPts val="2200"/>
              </a:lnSpc>
            </a:pPr>
            <a:r>
              <a:rPr lang="es-ES" sz="2300" dirty="0">
                <a:solidFill>
                  <a:srgbClr val="FFFF00"/>
                </a:solidFill>
              </a:rPr>
              <a:t>Y reposará sobre él el Espíritu de Jehová;</a:t>
            </a:r>
            <a:r>
              <a:rPr lang="es-ES" sz="2300" dirty="0">
                <a:solidFill>
                  <a:schemeClr val="bg1"/>
                </a:solidFill>
              </a:rPr>
              <a:t> </a:t>
            </a:r>
            <a:r>
              <a:rPr lang="es-ES" sz="2300" dirty="0">
                <a:solidFill>
                  <a:srgbClr val="00B0F0"/>
                </a:solidFill>
              </a:rPr>
              <a:t>espíritu de sabiduría y de inteligencia</a:t>
            </a:r>
            <a:r>
              <a:rPr lang="es-ES" sz="2300" dirty="0">
                <a:solidFill>
                  <a:srgbClr val="FFFF00"/>
                </a:solidFill>
              </a:rPr>
              <a:t>, espíritu de consejo y de poder,</a:t>
            </a:r>
            <a:r>
              <a:rPr lang="es-ES" sz="2300" dirty="0">
                <a:solidFill>
                  <a:schemeClr val="bg1"/>
                </a:solidFill>
              </a:rPr>
              <a:t> </a:t>
            </a:r>
            <a:r>
              <a:rPr lang="es-ES" sz="2300" dirty="0">
                <a:solidFill>
                  <a:srgbClr val="00B0F0"/>
                </a:solidFill>
              </a:rPr>
              <a:t>espíritu de conocimiento y de temor de Jehová. </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818871" y="1012376"/>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4:18</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877722" y="1452161"/>
            <a:ext cx="4230782" cy="2558842"/>
          </a:xfrm>
          <a:prstGeom prst="rect">
            <a:avLst/>
          </a:prstGeom>
          <a:noFill/>
        </p:spPr>
        <p:txBody>
          <a:bodyPr wrap="square" rtlCol="0">
            <a:spAutoFit/>
          </a:bodyPr>
          <a:lstStyle/>
          <a:p>
            <a:pPr algn="ctr">
              <a:lnSpc>
                <a:spcPts val="2400"/>
              </a:lnSpc>
            </a:pPr>
            <a:r>
              <a:rPr lang="es-ES" sz="2400" dirty="0">
                <a:solidFill>
                  <a:srgbClr val="FFFF00"/>
                </a:solidFill>
              </a:rPr>
              <a:t>El Espíritu del Señor está sobre mí,</a:t>
            </a:r>
            <a:r>
              <a:rPr lang="es-ES" sz="2400" dirty="0">
                <a:solidFill>
                  <a:schemeClr val="bg1"/>
                </a:solidFill>
              </a:rPr>
              <a:t> </a:t>
            </a:r>
            <a:r>
              <a:rPr lang="es-ES" sz="2400" dirty="0">
                <a:solidFill>
                  <a:srgbClr val="00B0F0"/>
                </a:solidFill>
              </a:rPr>
              <a:t>por cuanto me ha ungido para dar buenas nuevas a los pobres;</a:t>
            </a:r>
            <a:r>
              <a:rPr lang="es-ES" sz="2400" dirty="0">
                <a:solidFill>
                  <a:schemeClr val="bg1"/>
                </a:solidFill>
              </a:rPr>
              <a:t> </a:t>
            </a:r>
            <a:r>
              <a:rPr lang="es-ES" sz="2400" dirty="0">
                <a:solidFill>
                  <a:srgbClr val="FFFF00"/>
                </a:solidFill>
              </a:rPr>
              <a:t>me ha enviado a sanar a los quebrantados de corazón; </a:t>
            </a:r>
            <a:r>
              <a:rPr lang="es-ES" sz="2400" dirty="0">
                <a:solidFill>
                  <a:srgbClr val="00B0F0"/>
                </a:solidFill>
              </a:rPr>
              <a:t>a pregonar libertad a los cautivos, y vista a los ciegos; </a:t>
            </a:r>
            <a:r>
              <a:rPr lang="es-ES" sz="2400" dirty="0">
                <a:solidFill>
                  <a:srgbClr val="FFFF00"/>
                </a:solidFill>
              </a:rPr>
              <a:t>a poner en libertad a los oprimidos.</a:t>
            </a:r>
          </a:p>
        </p:txBody>
      </p:sp>
    </p:spTree>
    <p:extLst>
      <p:ext uri="{BB962C8B-B14F-4D97-AF65-F5344CB8AC3E}">
        <p14:creationId xmlns:p14="http://schemas.microsoft.com/office/powerpoint/2010/main" val="733840778"/>
      </p:ext>
    </p:extLst>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1049856" y="1162433"/>
            <a:ext cx="243368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lumMod val="95000"/>
                  </a:schemeClr>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 22:16</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51305" y="1707872"/>
            <a:ext cx="4230781" cy="1510285"/>
          </a:xfrm>
          <a:prstGeom prst="rect">
            <a:avLst/>
          </a:prstGeom>
          <a:noFill/>
        </p:spPr>
        <p:txBody>
          <a:bodyPr wrap="square" rtlCol="0">
            <a:spAutoFit/>
          </a:bodyPr>
          <a:lstStyle/>
          <a:p>
            <a:pPr algn="ctr">
              <a:lnSpc>
                <a:spcPts val="2200"/>
              </a:lnSpc>
            </a:pPr>
            <a:r>
              <a:rPr lang="es-ES" sz="2300" dirty="0">
                <a:solidFill>
                  <a:srgbClr val="FFFF00"/>
                </a:solidFill>
              </a:rPr>
              <a:t>Yo Jesús he enviado mi ángel para daros testimonio de estas cosas en las iglesias.</a:t>
            </a:r>
            <a:r>
              <a:rPr lang="es-ES" sz="2300" dirty="0">
                <a:solidFill>
                  <a:schemeClr val="bg1"/>
                </a:solidFill>
              </a:rPr>
              <a:t> </a:t>
            </a:r>
            <a:r>
              <a:rPr lang="es-ES" sz="2300" dirty="0">
                <a:solidFill>
                  <a:srgbClr val="00B0F0"/>
                </a:solidFill>
              </a:rPr>
              <a:t>Yo soy la raíz y el linaje de David,</a:t>
            </a:r>
            <a:r>
              <a:rPr lang="es-ES" sz="2300" dirty="0">
                <a:solidFill>
                  <a:schemeClr val="bg1"/>
                </a:solidFill>
              </a:rPr>
              <a:t> </a:t>
            </a:r>
            <a:r>
              <a:rPr lang="es-ES" sz="2300" dirty="0">
                <a:solidFill>
                  <a:srgbClr val="FFFF00"/>
                </a:solidFill>
              </a:rPr>
              <a:t>la estrella resplandeciente de la mañana.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2076704" y="499239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11:3, 4</a:t>
            </a:r>
          </a:p>
        </p:txBody>
      </p:sp>
      <p:sp>
        <p:nvSpPr>
          <p:cNvPr id="21" name="2 CuadroTexto">
            <a:extLst>
              <a:ext uri="{FF2B5EF4-FFF2-40B4-BE49-F238E27FC236}">
                <a16:creationId xmlns:a16="http://schemas.microsoft.com/office/drawing/2014/main" id="{FB0C8528-7F32-4436-B587-5F4F16DF1D35}"/>
              </a:ext>
            </a:extLst>
          </p:cNvPr>
          <p:cNvSpPr txBox="1"/>
          <p:nvPr/>
        </p:nvSpPr>
        <p:spPr>
          <a:xfrm>
            <a:off x="-126268" y="5481654"/>
            <a:ext cx="9396536" cy="1324337"/>
          </a:xfrm>
          <a:prstGeom prst="rect">
            <a:avLst/>
          </a:prstGeom>
          <a:noFill/>
        </p:spPr>
        <p:txBody>
          <a:bodyPr wrap="square" rtlCol="0">
            <a:spAutoFit/>
          </a:bodyPr>
          <a:lstStyle/>
          <a:p>
            <a:pPr algn="ctr">
              <a:lnSpc>
                <a:spcPts val="2400"/>
              </a:lnSpc>
            </a:pPr>
            <a:r>
              <a:rPr lang="es-ES" sz="2300" dirty="0">
                <a:solidFill>
                  <a:srgbClr val="FFFF00"/>
                </a:solidFill>
              </a:rPr>
              <a:t>Y le hará entender diligente en el temor de Jehová. </a:t>
            </a:r>
            <a:r>
              <a:rPr lang="es-ES" sz="2300" dirty="0">
                <a:solidFill>
                  <a:srgbClr val="00B0F0"/>
                </a:solidFill>
              </a:rPr>
              <a:t>No juzgará según la vista de</a:t>
            </a:r>
            <a:r>
              <a:rPr lang="es-ES" sz="2300" spc="-150" dirty="0">
                <a:solidFill>
                  <a:srgbClr val="00B0F0"/>
                </a:solidFill>
              </a:rPr>
              <a:t> </a:t>
            </a:r>
            <a:r>
              <a:rPr lang="es-ES" sz="2300" dirty="0">
                <a:solidFill>
                  <a:srgbClr val="00B0F0"/>
                </a:solidFill>
              </a:rPr>
              <a:t>sus ojos,</a:t>
            </a:r>
            <a:r>
              <a:rPr lang="es-ES" sz="2300" spc="-150" dirty="0">
                <a:solidFill>
                  <a:srgbClr val="00B0F0"/>
                </a:solidFill>
              </a:rPr>
              <a:t> </a:t>
            </a:r>
            <a:r>
              <a:rPr lang="es-ES" sz="2300" dirty="0">
                <a:solidFill>
                  <a:srgbClr val="00B0F0"/>
                </a:solidFill>
              </a:rPr>
              <a:t>ni</a:t>
            </a:r>
            <a:r>
              <a:rPr lang="es-ES" sz="2300" spc="-150" dirty="0">
                <a:solidFill>
                  <a:srgbClr val="00B0F0"/>
                </a:solidFill>
              </a:rPr>
              <a:t> </a:t>
            </a:r>
            <a:r>
              <a:rPr lang="es-ES" sz="2300" dirty="0">
                <a:solidFill>
                  <a:srgbClr val="00B0F0"/>
                </a:solidFill>
              </a:rPr>
              <a:t>argüirá por</a:t>
            </a:r>
            <a:r>
              <a:rPr lang="es-ES" sz="2300" spc="-150" dirty="0">
                <a:solidFill>
                  <a:srgbClr val="00B0F0"/>
                </a:solidFill>
              </a:rPr>
              <a:t> </a:t>
            </a:r>
            <a:r>
              <a:rPr lang="es-ES" sz="2300" dirty="0">
                <a:solidFill>
                  <a:srgbClr val="00B0F0"/>
                </a:solidFill>
              </a:rPr>
              <a:t>lo</a:t>
            </a:r>
            <a:r>
              <a:rPr lang="es-ES" sz="2300" spc="-150" dirty="0">
                <a:solidFill>
                  <a:srgbClr val="00B0F0"/>
                </a:solidFill>
              </a:rPr>
              <a:t> </a:t>
            </a:r>
            <a:r>
              <a:rPr lang="es-ES" sz="2300" dirty="0">
                <a:solidFill>
                  <a:srgbClr val="00B0F0"/>
                </a:solidFill>
              </a:rPr>
              <a:t>que oigan sus oídos; </a:t>
            </a:r>
            <a:r>
              <a:rPr lang="es-ES" sz="2300" dirty="0">
                <a:solidFill>
                  <a:srgbClr val="FFFF00"/>
                </a:solidFill>
              </a:rPr>
              <a:t>sino que juzgará con justicia a los pobres, y argüirá con equidad por los mansos de la tierra; </a:t>
            </a:r>
            <a:r>
              <a:rPr lang="es-ES" sz="2300" dirty="0">
                <a:solidFill>
                  <a:schemeClr val="bg1"/>
                </a:solidFill>
              </a:rPr>
              <a:t>y herirá la tierra con la vara de su boca, y con el espíritu de sus labios matará al impío.</a:t>
            </a:r>
          </a:p>
        </p:txBody>
      </p:sp>
      <p:sp>
        <p:nvSpPr>
          <p:cNvPr id="15" name="1 CuadroTexto">
            <a:extLst>
              <a:ext uri="{FF2B5EF4-FFF2-40B4-BE49-F238E27FC236}">
                <a16:creationId xmlns:a16="http://schemas.microsoft.com/office/drawing/2014/main" id="{EF6F7162-9704-49F2-96DE-B8968A3827F4}"/>
              </a:ext>
            </a:extLst>
          </p:cNvPr>
          <p:cNvSpPr txBox="1"/>
          <p:nvPr/>
        </p:nvSpPr>
        <p:spPr>
          <a:xfrm>
            <a:off x="1134973" y="3101468"/>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11:2</a:t>
            </a:r>
          </a:p>
        </p:txBody>
      </p:sp>
      <p:sp>
        <p:nvSpPr>
          <p:cNvPr id="16" name="2 CuadroTexto">
            <a:extLst>
              <a:ext uri="{FF2B5EF4-FFF2-40B4-BE49-F238E27FC236}">
                <a16:creationId xmlns:a16="http://schemas.microsoft.com/office/drawing/2014/main" id="{234F7EFB-7AC3-46B6-9BD5-1905CCEE2899}"/>
              </a:ext>
            </a:extLst>
          </p:cNvPr>
          <p:cNvSpPr txBox="1"/>
          <p:nvPr/>
        </p:nvSpPr>
        <p:spPr>
          <a:xfrm>
            <a:off x="151305" y="3597230"/>
            <a:ext cx="4392488" cy="1510285"/>
          </a:xfrm>
          <a:prstGeom prst="rect">
            <a:avLst/>
          </a:prstGeom>
          <a:noFill/>
        </p:spPr>
        <p:txBody>
          <a:bodyPr wrap="square" rtlCol="0">
            <a:spAutoFit/>
          </a:bodyPr>
          <a:lstStyle/>
          <a:p>
            <a:pPr algn="ctr">
              <a:lnSpc>
                <a:spcPts val="2200"/>
              </a:lnSpc>
            </a:pPr>
            <a:r>
              <a:rPr lang="es-ES" sz="2300" dirty="0">
                <a:solidFill>
                  <a:srgbClr val="FFFF00"/>
                </a:solidFill>
              </a:rPr>
              <a:t>Y reposará sobre él el Espíritu de Jehová;</a:t>
            </a:r>
            <a:r>
              <a:rPr lang="es-ES" sz="2300" dirty="0">
                <a:solidFill>
                  <a:schemeClr val="bg1"/>
                </a:solidFill>
              </a:rPr>
              <a:t> </a:t>
            </a:r>
            <a:r>
              <a:rPr lang="es-ES" sz="2300" dirty="0">
                <a:solidFill>
                  <a:srgbClr val="00B0F0"/>
                </a:solidFill>
              </a:rPr>
              <a:t>espíritu de sabiduría y de inteligencia</a:t>
            </a:r>
            <a:r>
              <a:rPr lang="es-ES" sz="2300" dirty="0">
                <a:solidFill>
                  <a:srgbClr val="FFFF00"/>
                </a:solidFill>
              </a:rPr>
              <a:t>, espíritu de consejo y de poder,</a:t>
            </a:r>
            <a:r>
              <a:rPr lang="es-ES" sz="2300" dirty="0">
                <a:solidFill>
                  <a:schemeClr val="bg1"/>
                </a:solidFill>
              </a:rPr>
              <a:t> </a:t>
            </a:r>
            <a:r>
              <a:rPr lang="es-ES" sz="2300" dirty="0">
                <a:solidFill>
                  <a:srgbClr val="00B0F0"/>
                </a:solidFill>
              </a:rPr>
              <a:t>espíritu de conocimiento y de temor de Jehová. </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818871" y="1012376"/>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4:18</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877722" y="1452161"/>
            <a:ext cx="4230782" cy="2558842"/>
          </a:xfrm>
          <a:prstGeom prst="rect">
            <a:avLst/>
          </a:prstGeom>
          <a:noFill/>
        </p:spPr>
        <p:txBody>
          <a:bodyPr wrap="square" rtlCol="0">
            <a:spAutoFit/>
          </a:bodyPr>
          <a:lstStyle/>
          <a:p>
            <a:pPr algn="ctr">
              <a:lnSpc>
                <a:spcPts val="2400"/>
              </a:lnSpc>
            </a:pPr>
            <a:r>
              <a:rPr lang="es-ES" sz="2400" dirty="0">
                <a:solidFill>
                  <a:srgbClr val="FFFF00"/>
                </a:solidFill>
              </a:rPr>
              <a:t>El Espíritu del Señor está sobre mí,</a:t>
            </a:r>
            <a:r>
              <a:rPr lang="es-ES" sz="2400" dirty="0">
                <a:solidFill>
                  <a:schemeClr val="bg1"/>
                </a:solidFill>
              </a:rPr>
              <a:t> </a:t>
            </a:r>
            <a:r>
              <a:rPr lang="es-ES" sz="2400" dirty="0">
                <a:solidFill>
                  <a:srgbClr val="00B0F0"/>
                </a:solidFill>
              </a:rPr>
              <a:t>por cuanto me ha ungido para dar buenas nuevas a los pobres;</a:t>
            </a:r>
            <a:r>
              <a:rPr lang="es-ES" sz="2400" dirty="0">
                <a:solidFill>
                  <a:schemeClr val="bg1"/>
                </a:solidFill>
              </a:rPr>
              <a:t> </a:t>
            </a:r>
            <a:r>
              <a:rPr lang="es-ES" sz="2400" dirty="0">
                <a:solidFill>
                  <a:srgbClr val="FFFF00"/>
                </a:solidFill>
              </a:rPr>
              <a:t>me ha enviado a sanar a los quebrantados de corazón; </a:t>
            </a:r>
            <a:r>
              <a:rPr lang="es-ES" sz="2400" dirty="0">
                <a:solidFill>
                  <a:srgbClr val="00B0F0"/>
                </a:solidFill>
              </a:rPr>
              <a:t>a pregonar libertad a los cautivos, y vista a los ciegos; </a:t>
            </a:r>
            <a:r>
              <a:rPr lang="es-ES" sz="2400" dirty="0">
                <a:solidFill>
                  <a:srgbClr val="FFFF00"/>
                </a:solidFill>
              </a:rPr>
              <a:t>a poner en libertad a los oprimidos.</a:t>
            </a:r>
          </a:p>
        </p:txBody>
      </p:sp>
    </p:spTree>
    <p:extLst>
      <p:ext uri="{BB962C8B-B14F-4D97-AF65-F5344CB8AC3E}">
        <p14:creationId xmlns:p14="http://schemas.microsoft.com/office/powerpoint/2010/main" val="716761793"/>
      </p:ext>
    </p:extLst>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1049856" y="1162433"/>
            <a:ext cx="243368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lumMod val="95000"/>
                  </a:schemeClr>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 22:16</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151305" y="1707872"/>
            <a:ext cx="4230781" cy="1510285"/>
          </a:xfrm>
          <a:prstGeom prst="rect">
            <a:avLst/>
          </a:prstGeom>
          <a:noFill/>
        </p:spPr>
        <p:txBody>
          <a:bodyPr wrap="square" rtlCol="0">
            <a:spAutoFit/>
          </a:bodyPr>
          <a:lstStyle/>
          <a:p>
            <a:pPr algn="ctr">
              <a:lnSpc>
                <a:spcPts val="2200"/>
              </a:lnSpc>
            </a:pPr>
            <a:r>
              <a:rPr lang="es-ES" sz="2300" dirty="0">
                <a:solidFill>
                  <a:srgbClr val="FFFF00"/>
                </a:solidFill>
              </a:rPr>
              <a:t>Yo Jesús he enviado mi ángel para daros testimonio de estas cosas en las iglesias.</a:t>
            </a:r>
            <a:r>
              <a:rPr lang="es-ES" sz="2300" dirty="0">
                <a:solidFill>
                  <a:schemeClr val="bg1"/>
                </a:solidFill>
              </a:rPr>
              <a:t> </a:t>
            </a:r>
            <a:r>
              <a:rPr lang="es-ES" sz="2300" dirty="0">
                <a:solidFill>
                  <a:srgbClr val="00B0F0"/>
                </a:solidFill>
              </a:rPr>
              <a:t>Yo soy la raíz y el linaje de David,</a:t>
            </a:r>
            <a:r>
              <a:rPr lang="es-ES" sz="2300" dirty="0">
                <a:solidFill>
                  <a:schemeClr val="bg1"/>
                </a:solidFill>
              </a:rPr>
              <a:t> </a:t>
            </a:r>
            <a:r>
              <a:rPr lang="es-ES" sz="2300" dirty="0">
                <a:solidFill>
                  <a:srgbClr val="FFFF00"/>
                </a:solidFill>
              </a:rPr>
              <a:t>la estrella resplandeciente de la mañana.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2076704" y="499239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11:3, 4</a:t>
            </a:r>
          </a:p>
        </p:txBody>
      </p:sp>
      <p:sp>
        <p:nvSpPr>
          <p:cNvPr id="21" name="2 CuadroTexto">
            <a:extLst>
              <a:ext uri="{FF2B5EF4-FFF2-40B4-BE49-F238E27FC236}">
                <a16:creationId xmlns:a16="http://schemas.microsoft.com/office/drawing/2014/main" id="{FB0C8528-7F32-4436-B587-5F4F16DF1D35}"/>
              </a:ext>
            </a:extLst>
          </p:cNvPr>
          <p:cNvSpPr txBox="1"/>
          <p:nvPr/>
        </p:nvSpPr>
        <p:spPr>
          <a:xfrm>
            <a:off x="-126268" y="5481654"/>
            <a:ext cx="9396536" cy="1324337"/>
          </a:xfrm>
          <a:prstGeom prst="rect">
            <a:avLst/>
          </a:prstGeom>
          <a:noFill/>
        </p:spPr>
        <p:txBody>
          <a:bodyPr wrap="square" rtlCol="0">
            <a:spAutoFit/>
          </a:bodyPr>
          <a:lstStyle/>
          <a:p>
            <a:pPr algn="ctr">
              <a:lnSpc>
                <a:spcPts val="2400"/>
              </a:lnSpc>
            </a:pPr>
            <a:r>
              <a:rPr lang="es-ES" sz="2300" dirty="0">
                <a:solidFill>
                  <a:srgbClr val="FFFF00"/>
                </a:solidFill>
              </a:rPr>
              <a:t>Y le hará entender diligente en el temor de Jehová. </a:t>
            </a:r>
            <a:r>
              <a:rPr lang="es-ES" sz="2300" dirty="0">
                <a:solidFill>
                  <a:srgbClr val="00B0F0"/>
                </a:solidFill>
              </a:rPr>
              <a:t>No juzgará según la vista de</a:t>
            </a:r>
            <a:r>
              <a:rPr lang="es-ES" sz="2300" spc="-150" dirty="0">
                <a:solidFill>
                  <a:srgbClr val="00B0F0"/>
                </a:solidFill>
              </a:rPr>
              <a:t> </a:t>
            </a:r>
            <a:r>
              <a:rPr lang="es-ES" sz="2300" dirty="0">
                <a:solidFill>
                  <a:srgbClr val="00B0F0"/>
                </a:solidFill>
              </a:rPr>
              <a:t>sus ojos,</a:t>
            </a:r>
            <a:r>
              <a:rPr lang="es-ES" sz="2300" spc="-150" dirty="0">
                <a:solidFill>
                  <a:srgbClr val="00B0F0"/>
                </a:solidFill>
              </a:rPr>
              <a:t> </a:t>
            </a:r>
            <a:r>
              <a:rPr lang="es-ES" sz="2300" dirty="0">
                <a:solidFill>
                  <a:srgbClr val="00B0F0"/>
                </a:solidFill>
              </a:rPr>
              <a:t>ni</a:t>
            </a:r>
            <a:r>
              <a:rPr lang="es-ES" sz="2300" spc="-150" dirty="0">
                <a:solidFill>
                  <a:srgbClr val="00B0F0"/>
                </a:solidFill>
              </a:rPr>
              <a:t> </a:t>
            </a:r>
            <a:r>
              <a:rPr lang="es-ES" sz="2300" dirty="0">
                <a:solidFill>
                  <a:srgbClr val="00B0F0"/>
                </a:solidFill>
              </a:rPr>
              <a:t>argüirá por</a:t>
            </a:r>
            <a:r>
              <a:rPr lang="es-ES" sz="2300" spc="-150" dirty="0">
                <a:solidFill>
                  <a:srgbClr val="00B0F0"/>
                </a:solidFill>
              </a:rPr>
              <a:t> </a:t>
            </a:r>
            <a:r>
              <a:rPr lang="es-ES" sz="2300" dirty="0">
                <a:solidFill>
                  <a:srgbClr val="00B0F0"/>
                </a:solidFill>
              </a:rPr>
              <a:t>lo</a:t>
            </a:r>
            <a:r>
              <a:rPr lang="es-ES" sz="2300" spc="-150" dirty="0">
                <a:solidFill>
                  <a:srgbClr val="00B0F0"/>
                </a:solidFill>
              </a:rPr>
              <a:t> </a:t>
            </a:r>
            <a:r>
              <a:rPr lang="es-ES" sz="2300" dirty="0">
                <a:solidFill>
                  <a:srgbClr val="00B0F0"/>
                </a:solidFill>
              </a:rPr>
              <a:t>que oigan sus oídos; </a:t>
            </a:r>
            <a:r>
              <a:rPr lang="es-ES" sz="2300" dirty="0">
                <a:solidFill>
                  <a:srgbClr val="FFFF00"/>
                </a:solidFill>
              </a:rPr>
              <a:t>sino que juzgará con justicia a los pobres, y argüirá con equidad por los mansos de la tierra; </a:t>
            </a:r>
            <a:r>
              <a:rPr lang="es-ES" sz="2300" dirty="0">
                <a:solidFill>
                  <a:srgbClr val="00B0F0"/>
                </a:solidFill>
              </a:rPr>
              <a:t>y herirá la tierra con la vara de su boca, y con el espíritu de sus labios matará al impío.</a:t>
            </a:r>
          </a:p>
        </p:txBody>
      </p:sp>
      <p:sp>
        <p:nvSpPr>
          <p:cNvPr id="15" name="1 CuadroTexto">
            <a:extLst>
              <a:ext uri="{FF2B5EF4-FFF2-40B4-BE49-F238E27FC236}">
                <a16:creationId xmlns:a16="http://schemas.microsoft.com/office/drawing/2014/main" id="{EF6F7162-9704-49F2-96DE-B8968A3827F4}"/>
              </a:ext>
            </a:extLst>
          </p:cNvPr>
          <p:cNvSpPr txBox="1"/>
          <p:nvPr/>
        </p:nvSpPr>
        <p:spPr>
          <a:xfrm>
            <a:off x="1134973" y="3101468"/>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11:2</a:t>
            </a:r>
          </a:p>
        </p:txBody>
      </p:sp>
      <p:sp>
        <p:nvSpPr>
          <p:cNvPr id="16" name="2 CuadroTexto">
            <a:extLst>
              <a:ext uri="{FF2B5EF4-FFF2-40B4-BE49-F238E27FC236}">
                <a16:creationId xmlns:a16="http://schemas.microsoft.com/office/drawing/2014/main" id="{234F7EFB-7AC3-46B6-9BD5-1905CCEE2899}"/>
              </a:ext>
            </a:extLst>
          </p:cNvPr>
          <p:cNvSpPr txBox="1"/>
          <p:nvPr/>
        </p:nvSpPr>
        <p:spPr>
          <a:xfrm>
            <a:off x="151305" y="3597230"/>
            <a:ext cx="4392488" cy="1510285"/>
          </a:xfrm>
          <a:prstGeom prst="rect">
            <a:avLst/>
          </a:prstGeom>
          <a:noFill/>
        </p:spPr>
        <p:txBody>
          <a:bodyPr wrap="square" rtlCol="0">
            <a:spAutoFit/>
          </a:bodyPr>
          <a:lstStyle/>
          <a:p>
            <a:pPr algn="ctr">
              <a:lnSpc>
                <a:spcPts val="2200"/>
              </a:lnSpc>
            </a:pPr>
            <a:r>
              <a:rPr lang="es-ES" sz="2300" dirty="0">
                <a:solidFill>
                  <a:srgbClr val="FFFF00"/>
                </a:solidFill>
              </a:rPr>
              <a:t>Y reposará sobre él el Espíritu de Jehová;</a:t>
            </a:r>
            <a:r>
              <a:rPr lang="es-ES" sz="2300" dirty="0">
                <a:solidFill>
                  <a:schemeClr val="bg1"/>
                </a:solidFill>
              </a:rPr>
              <a:t> </a:t>
            </a:r>
            <a:r>
              <a:rPr lang="es-ES" sz="2300" dirty="0">
                <a:solidFill>
                  <a:srgbClr val="00B0F0"/>
                </a:solidFill>
              </a:rPr>
              <a:t>espíritu de sabiduría y de inteligencia</a:t>
            </a:r>
            <a:r>
              <a:rPr lang="es-ES" sz="2300" dirty="0">
                <a:solidFill>
                  <a:srgbClr val="FFFF00"/>
                </a:solidFill>
              </a:rPr>
              <a:t>, espíritu de consejo y de poder,</a:t>
            </a:r>
            <a:r>
              <a:rPr lang="es-ES" sz="2300" dirty="0">
                <a:solidFill>
                  <a:schemeClr val="bg1"/>
                </a:solidFill>
              </a:rPr>
              <a:t> </a:t>
            </a:r>
            <a:r>
              <a:rPr lang="es-ES" sz="2300" dirty="0">
                <a:solidFill>
                  <a:srgbClr val="00B0F0"/>
                </a:solidFill>
              </a:rPr>
              <a:t>espíritu de conocimiento y de temor de Jehová. </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818871" y="1012376"/>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4:18</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877722" y="1452161"/>
            <a:ext cx="4230782" cy="2558842"/>
          </a:xfrm>
          <a:prstGeom prst="rect">
            <a:avLst/>
          </a:prstGeom>
          <a:noFill/>
        </p:spPr>
        <p:txBody>
          <a:bodyPr wrap="square" rtlCol="0">
            <a:spAutoFit/>
          </a:bodyPr>
          <a:lstStyle/>
          <a:p>
            <a:pPr algn="ctr">
              <a:lnSpc>
                <a:spcPts val="2400"/>
              </a:lnSpc>
            </a:pPr>
            <a:r>
              <a:rPr lang="es-ES" sz="2400" dirty="0">
                <a:solidFill>
                  <a:srgbClr val="FFFF00"/>
                </a:solidFill>
              </a:rPr>
              <a:t>El Espíritu del Señor está sobre mí,</a:t>
            </a:r>
            <a:r>
              <a:rPr lang="es-ES" sz="2400" dirty="0">
                <a:solidFill>
                  <a:schemeClr val="bg1"/>
                </a:solidFill>
              </a:rPr>
              <a:t> </a:t>
            </a:r>
            <a:r>
              <a:rPr lang="es-ES" sz="2400" dirty="0">
                <a:solidFill>
                  <a:srgbClr val="00B0F0"/>
                </a:solidFill>
              </a:rPr>
              <a:t>por cuanto me ha ungido para dar buenas nuevas a los pobres;</a:t>
            </a:r>
            <a:r>
              <a:rPr lang="es-ES" sz="2400" dirty="0">
                <a:solidFill>
                  <a:schemeClr val="bg1"/>
                </a:solidFill>
              </a:rPr>
              <a:t> </a:t>
            </a:r>
            <a:r>
              <a:rPr lang="es-ES" sz="2400" dirty="0">
                <a:solidFill>
                  <a:srgbClr val="FFFF00"/>
                </a:solidFill>
              </a:rPr>
              <a:t>me ha enviado a sanar a los quebrantados de corazón; </a:t>
            </a:r>
            <a:r>
              <a:rPr lang="es-ES" sz="2400" dirty="0">
                <a:solidFill>
                  <a:srgbClr val="00B0F0"/>
                </a:solidFill>
              </a:rPr>
              <a:t>a pregonar libertad a los cautivos, y vista a los ciegos; </a:t>
            </a:r>
            <a:r>
              <a:rPr lang="es-ES" sz="2400" dirty="0">
                <a:solidFill>
                  <a:srgbClr val="FFFF00"/>
                </a:solidFill>
              </a:rPr>
              <a:t>a poner en libertad a los oprimidos.</a:t>
            </a:r>
          </a:p>
        </p:txBody>
      </p:sp>
    </p:spTree>
    <p:extLst>
      <p:ext uri="{BB962C8B-B14F-4D97-AF65-F5344CB8AC3E}">
        <p14:creationId xmlns:p14="http://schemas.microsoft.com/office/powerpoint/2010/main" val="2343975929"/>
      </p:ext>
    </p:extLst>
  </p:cSld>
  <p:clrMapOvr>
    <a:masterClrMapping/>
  </p:clrMapOvr>
  <p:transition>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1116724" y="1024471"/>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Daniel 2:44</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20917" y="1492248"/>
            <a:ext cx="4592917" cy="1718676"/>
          </a:xfrm>
          <a:prstGeom prst="rect">
            <a:avLst/>
          </a:prstGeom>
          <a:noFill/>
        </p:spPr>
        <p:txBody>
          <a:bodyPr wrap="square" rtlCol="0">
            <a:spAutoFit/>
          </a:bodyPr>
          <a:lstStyle/>
          <a:p>
            <a:pPr algn="ctr">
              <a:lnSpc>
                <a:spcPts val="2100"/>
              </a:lnSpc>
            </a:pPr>
            <a:r>
              <a:rPr lang="es-ES" sz="2300" dirty="0">
                <a:solidFill>
                  <a:schemeClr val="bg1"/>
                </a:solidFill>
              </a:rPr>
              <a:t>Y en los días de estos reyes el Dios del cielo levantará un reino que no será jamás destruido, ni será el reino dejado a otro pueblo; desmenuzará y consumirá a todos estos reinos, pero él permanecerá para siempre.</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2076704" y="499239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11:3, 4</a:t>
            </a:r>
          </a:p>
        </p:txBody>
      </p:sp>
      <p:sp>
        <p:nvSpPr>
          <p:cNvPr id="21" name="2 CuadroTexto">
            <a:extLst>
              <a:ext uri="{FF2B5EF4-FFF2-40B4-BE49-F238E27FC236}">
                <a16:creationId xmlns:a16="http://schemas.microsoft.com/office/drawing/2014/main" id="{FB0C8528-7F32-4436-B587-5F4F16DF1D35}"/>
              </a:ext>
            </a:extLst>
          </p:cNvPr>
          <p:cNvSpPr txBox="1"/>
          <p:nvPr/>
        </p:nvSpPr>
        <p:spPr>
          <a:xfrm>
            <a:off x="-126268" y="5481654"/>
            <a:ext cx="9396536" cy="1324337"/>
          </a:xfrm>
          <a:prstGeom prst="rect">
            <a:avLst/>
          </a:prstGeom>
          <a:noFill/>
        </p:spPr>
        <p:txBody>
          <a:bodyPr wrap="square" rtlCol="0">
            <a:spAutoFit/>
          </a:bodyPr>
          <a:lstStyle/>
          <a:p>
            <a:pPr algn="ctr">
              <a:lnSpc>
                <a:spcPts val="2400"/>
              </a:lnSpc>
            </a:pPr>
            <a:r>
              <a:rPr lang="es-ES" sz="2300" dirty="0">
                <a:solidFill>
                  <a:srgbClr val="FFFF00"/>
                </a:solidFill>
              </a:rPr>
              <a:t>Y le hará entender diligente en el temor de Jehová. </a:t>
            </a:r>
            <a:r>
              <a:rPr lang="es-ES" sz="2300" dirty="0">
                <a:solidFill>
                  <a:srgbClr val="00B0F0"/>
                </a:solidFill>
              </a:rPr>
              <a:t>No juzgará según la vista de</a:t>
            </a:r>
            <a:r>
              <a:rPr lang="es-ES" sz="2300" spc="-150" dirty="0">
                <a:solidFill>
                  <a:srgbClr val="00B0F0"/>
                </a:solidFill>
              </a:rPr>
              <a:t> </a:t>
            </a:r>
            <a:r>
              <a:rPr lang="es-ES" sz="2300" dirty="0">
                <a:solidFill>
                  <a:srgbClr val="00B0F0"/>
                </a:solidFill>
              </a:rPr>
              <a:t>sus ojos,</a:t>
            </a:r>
            <a:r>
              <a:rPr lang="es-ES" sz="2300" spc="-150" dirty="0">
                <a:solidFill>
                  <a:srgbClr val="00B0F0"/>
                </a:solidFill>
              </a:rPr>
              <a:t> </a:t>
            </a:r>
            <a:r>
              <a:rPr lang="es-ES" sz="2300" dirty="0">
                <a:solidFill>
                  <a:srgbClr val="00B0F0"/>
                </a:solidFill>
              </a:rPr>
              <a:t>ni</a:t>
            </a:r>
            <a:r>
              <a:rPr lang="es-ES" sz="2300" spc="-150" dirty="0">
                <a:solidFill>
                  <a:srgbClr val="00B0F0"/>
                </a:solidFill>
              </a:rPr>
              <a:t> </a:t>
            </a:r>
            <a:r>
              <a:rPr lang="es-ES" sz="2300" dirty="0">
                <a:solidFill>
                  <a:srgbClr val="00B0F0"/>
                </a:solidFill>
              </a:rPr>
              <a:t>argüirá por</a:t>
            </a:r>
            <a:r>
              <a:rPr lang="es-ES" sz="2300" spc="-150" dirty="0">
                <a:solidFill>
                  <a:srgbClr val="00B0F0"/>
                </a:solidFill>
              </a:rPr>
              <a:t> </a:t>
            </a:r>
            <a:r>
              <a:rPr lang="es-ES" sz="2300" dirty="0">
                <a:solidFill>
                  <a:srgbClr val="00B0F0"/>
                </a:solidFill>
              </a:rPr>
              <a:t>lo</a:t>
            </a:r>
            <a:r>
              <a:rPr lang="es-ES" sz="2300" spc="-150" dirty="0">
                <a:solidFill>
                  <a:srgbClr val="00B0F0"/>
                </a:solidFill>
              </a:rPr>
              <a:t> </a:t>
            </a:r>
            <a:r>
              <a:rPr lang="es-ES" sz="2300" dirty="0">
                <a:solidFill>
                  <a:srgbClr val="00B0F0"/>
                </a:solidFill>
              </a:rPr>
              <a:t>que oigan sus oídos; </a:t>
            </a:r>
            <a:r>
              <a:rPr lang="es-ES" sz="2300" dirty="0">
                <a:solidFill>
                  <a:srgbClr val="FFFF00"/>
                </a:solidFill>
              </a:rPr>
              <a:t>sino que juzgará con justicia a los pobres, y argüirá con equidad por los mansos de la tierra; </a:t>
            </a:r>
            <a:r>
              <a:rPr lang="es-ES" sz="2300" dirty="0">
                <a:solidFill>
                  <a:srgbClr val="00B0F0"/>
                </a:solidFill>
              </a:rPr>
              <a:t>y herirá la tierra con la vara de su boca, y con el espíritu de sus labios matará al impío.</a:t>
            </a:r>
          </a:p>
        </p:txBody>
      </p:sp>
      <p:sp>
        <p:nvSpPr>
          <p:cNvPr id="15" name="1 CuadroTexto">
            <a:extLst>
              <a:ext uri="{FF2B5EF4-FFF2-40B4-BE49-F238E27FC236}">
                <a16:creationId xmlns:a16="http://schemas.microsoft.com/office/drawing/2014/main" id="{EF6F7162-9704-49F2-96DE-B8968A3827F4}"/>
              </a:ext>
            </a:extLst>
          </p:cNvPr>
          <p:cNvSpPr txBox="1"/>
          <p:nvPr/>
        </p:nvSpPr>
        <p:spPr>
          <a:xfrm>
            <a:off x="1134973" y="3101468"/>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11:2</a:t>
            </a:r>
          </a:p>
        </p:txBody>
      </p:sp>
      <p:sp>
        <p:nvSpPr>
          <p:cNvPr id="16" name="2 CuadroTexto">
            <a:extLst>
              <a:ext uri="{FF2B5EF4-FFF2-40B4-BE49-F238E27FC236}">
                <a16:creationId xmlns:a16="http://schemas.microsoft.com/office/drawing/2014/main" id="{234F7EFB-7AC3-46B6-9BD5-1905CCEE2899}"/>
              </a:ext>
            </a:extLst>
          </p:cNvPr>
          <p:cNvSpPr txBox="1"/>
          <p:nvPr/>
        </p:nvSpPr>
        <p:spPr>
          <a:xfrm>
            <a:off x="151305" y="3597230"/>
            <a:ext cx="4392488" cy="1510285"/>
          </a:xfrm>
          <a:prstGeom prst="rect">
            <a:avLst/>
          </a:prstGeom>
          <a:noFill/>
        </p:spPr>
        <p:txBody>
          <a:bodyPr wrap="square" rtlCol="0">
            <a:spAutoFit/>
          </a:bodyPr>
          <a:lstStyle/>
          <a:p>
            <a:pPr algn="ctr">
              <a:lnSpc>
                <a:spcPts val="2200"/>
              </a:lnSpc>
            </a:pPr>
            <a:r>
              <a:rPr lang="es-ES" sz="2300" dirty="0">
                <a:solidFill>
                  <a:srgbClr val="FFFF00"/>
                </a:solidFill>
              </a:rPr>
              <a:t>Y reposará sobre él el Espíritu de Jehová;</a:t>
            </a:r>
            <a:r>
              <a:rPr lang="es-ES" sz="2300" dirty="0">
                <a:solidFill>
                  <a:schemeClr val="bg1"/>
                </a:solidFill>
              </a:rPr>
              <a:t> </a:t>
            </a:r>
            <a:r>
              <a:rPr lang="es-ES" sz="2300" dirty="0">
                <a:solidFill>
                  <a:srgbClr val="00B0F0"/>
                </a:solidFill>
              </a:rPr>
              <a:t>espíritu de sabiduría y de inteligencia</a:t>
            </a:r>
            <a:r>
              <a:rPr lang="es-ES" sz="2300" dirty="0">
                <a:solidFill>
                  <a:srgbClr val="FFFF00"/>
                </a:solidFill>
              </a:rPr>
              <a:t>, espíritu de consejo y de poder,</a:t>
            </a:r>
            <a:r>
              <a:rPr lang="es-ES" sz="2300" dirty="0">
                <a:solidFill>
                  <a:schemeClr val="bg1"/>
                </a:solidFill>
              </a:rPr>
              <a:t> </a:t>
            </a:r>
            <a:r>
              <a:rPr lang="es-ES" sz="2300" dirty="0">
                <a:solidFill>
                  <a:srgbClr val="00B0F0"/>
                </a:solidFill>
              </a:rPr>
              <a:t>espíritu de conocimiento y de temor de Jehová. </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818871" y="1012376"/>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4:18</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877722" y="1452161"/>
            <a:ext cx="4230782" cy="2558842"/>
          </a:xfrm>
          <a:prstGeom prst="rect">
            <a:avLst/>
          </a:prstGeom>
          <a:noFill/>
        </p:spPr>
        <p:txBody>
          <a:bodyPr wrap="square" rtlCol="0">
            <a:spAutoFit/>
          </a:bodyPr>
          <a:lstStyle/>
          <a:p>
            <a:pPr algn="ctr">
              <a:lnSpc>
                <a:spcPts val="2400"/>
              </a:lnSpc>
            </a:pPr>
            <a:r>
              <a:rPr lang="es-ES" sz="2400" dirty="0">
                <a:solidFill>
                  <a:srgbClr val="FFFF00"/>
                </a:solidFill>
              </a:rPr>
              <a:t>El Espíritu del Señor está sobre mí,</a:t>
            </a:r>
            <a:r>
              <a:rPr lang="es-ES" sz="2400" dirty="0">
                <a:solidFill>
                  <a:schemeClr val="bg1"/>
                </a:solidFill>
              </a:rPr>
              <a:t> </a:t>
            </a:r>
            <a:r>
              <a:rPr lang="es-ES" sz="2400" dirty="0">
                <a:solidFill>
                  <a:srgbClr val="00B0F0"/>
                </a:solidFill>
              </a:rPr>
              <a:t>por cuanto me ha ungido para dar buenas nuevas a los pobres;</a:t>
            </a:r>
            <a:r>
              <a:rPr lang="es-ES" sz="2400" dirty="0">
                <a:solidFill>
                  <a:schemeClr val="bg1"/>
                </a:solidFill>
              </a:rPr>
              <a:t> </a:t>
            </a:r>
            <a:r>
              <a:rPr lang="es-ES" sz="2400" dirty="0">
                <a:solidFill>
                  <a:srgbClr val="FFFF00"/>
                </a:solidFill>
              </a:rPr>
              <a:t>me ha enviado a sanar a los quebrantados de corazón; </a:t>
            </a:r>
            <a:r>
              <a:rPr lang="es-ES" sz="2400" dirty="0">
                <a:solidFill>
                  <a:srgbClr val="00B0F0"/>
                </a:solidFill>
              </a:rPr>
              <a:t>a pregonar libertad a los cautivos, y vista a los ciegos; </a:t>
            </a:r>
            <a:r>
              <a:rPr lang="es-ES" sz="2400" dirty="0">
                <a:solidFill>
                  <a:srgbClr val="FFFF00"/>
                </a:solidFill>
              </a:rPr>
              <a:t>a poner en libertad a los oprimidos.</a:t>
            </a:r>
          </a:p>
        </p:txBody>
      </p:sp>
    </p:spTree>
    <p:extLst>
      <p:ext uri="{BB962C8B-B14F-4D97-AF65-F5344CB8AC3E}">
        <p14:creationId xmlns:p14="http://schemas.microsoft.com/office/powerpoint/2010/main" val="29477433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1116724" y="1024471"/>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Daniel 2:44</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20917" y="1492248"/>
            <a:ext cx="4592917" cy="1718676"/>
          </a:xfrm>
          <a:prstGeom prst="rect">
            <a:avLst/>
          </a:prstGeom>
          <a:noFill/>
        </p:spPr>
        <p:txBody>
          <a:bodyPr wrap="square" rtlCol="0">
            <a:spAutoFit/>
          </a:bodyPr>
          <a:lstStyle/>
          <a:p>
            <a:pPr algn="ctr">
              <a:lnSpc>
                <a:spcPts val="2100"/>
              </a:lnSpc>
            </a:pPr>
            <a:r>
              <a:rPr lang="es-ES" sz="2300" dirty="0">
                <a:solidFill>
                  <a:srgbClr val="FFFF00"/>
                </a:solidFill>
              </a:rPr>
              <a:t>Y en los días de estos reyes el Dios del cielo levantará un reino que no será jamás destruido,</a:t>
            </a:r>
            <a:r>
              <a:rPr lang="es-ES" sz="2300" dirty="0">
                <a:solidFill>
                  <a:schemeClr val="bg1"/>
                </a:solidFill>
              </a:rPr>
              <a:t> ni será el reino dejado a otro pueblo; desmenuzará y consumirá a todos estos reinos, pero él permanecerá para siempre.</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2076704" y="499239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11:3, 4</a:t>
            </a:r>
          </a:p>
        </p:txBody>
      </p:sp>
      <p:sp>
        <p:nvSpPr>
          <p:cNvPr id="21" name="2 CuadroTexto">
            <a:extLst>
              <a:ext uri="{FF2B5EF4-FFF2-40B4-BE49-F238E27FC236}">
                <a16:creationId xmlns:a16="http://schemas.microsoft.com/office/drawing/2014/main" id="{FB0C8528-7F32-4436-B587-5F4F16DF1D35}"/>
              </a:ext>
            </a:extLst>
          </p:cNvPr>
          <p:cNvSpPr txBox="1"/>
          <p:nvPr/>
        </p:nvSpPr>
        <p:spPr>
          <a:xfrm>
            <a:off x="-126268" y="5481654"/>
            <a:ext cx="9396536" cy="1324337"/>
          </a:xfrm>
          <a:prstGeom prst="rect">
            <a:avLst/>
          </a:prstGeom>
          <a:noFill/>
        </p:spPr>
        <p:txBody>
          <a:bodyPr wrap="square" rtlCol="0">
            <a:spAutoFit/>
          </a:bodyPr>
          <a:lstStyle/>
          <a:p>
            <a:pPr algn="ctr">
              <a:lnSpc>
                <a:spcPts val="2400"/>
              </a:lnSpc>
            </a:pPr>
            <a:r>
              <a:rPr lang="es-ES" sz="2300" dirty="0">
                <a:solidFill>
                  <a:srgbClr val="FFFF00"/>
                </a:solidFill>
              </a:rPr>
              <a:t>Y le hará entender diligente en el temor de Jehová. </a:t>
            </a:r>
            <a:r>
              <a:rPr lang="es-ES" sz="2300" dirty="0">
                <a:solidFill>
                  <a:srgbClr val="00B0F0"/>
                </a:solidFill>
              </a:rPr>
              <a:t>No juzgará según la vista de</a:t>
            </a:r>
            <a:r>
              <a:rPr lang="es-ES" sz="2300" spc="-150" dirty="0">
                <a:solidFill>
                  <a:srgbClr val="00B0F0"/>
                </a:solidFill>
              </a:rPr>
              <a:t> </a:t>
            </a:r>
            <a:r>
              <a:rPr lang="es-ES" sz="2300" dirty="0">
                <a:solidFill>
                  <a:srgbClr val="00B0F0"/>
                </a:solidFill>
              </a:rPr>
              <a:t>sus ojos,</a:t>
            </a:r>
            <a:r>
              <a:rPr lang="es-ES" sz="2300" spc="-150" dirty="0">
                <a:solidFill>
                  <a:srgbClr val="00B0F0"/>
                </a:solidFill>
              </a:rPr>
              <a:t> </a:t>
            </a:r>
            <a:r>
              <a:rPr lang="es-ES" sz="2300" dirty="0">
                <a:solidFill>
                  <a:srgbClr val="00B0F0"/>
                </a:solidFill>
              </a:rPr>
              <a:t>ni</a:t>
            </a:r>
            <a:r>
              <a:rPr lang="es-ES" sz="2300" spc="-150" dirty="0">
                <a:solidFill>
                  <a:srgbClr val="00B0F0"/>
                </a:solidFill>
              </a:rPr>
              <a:t> </a:t>
            </a:r>
            <a:r>
              <a:rPr lang="es-ES" sz="2300" dirty="0">
                <a:solidFill>
                  <a:srgbClr val="00B0F0"/>
                </a:solidFill>
              </a:rPr>
              <a:t>argüirá por</a:t>
            </a:r>
            <a:r>
              <a:rPr lang="es-ES" sz="2300" spc="-150" dirty="0">
                <a:solidFill>
                  <a:srgbClr val="00B0F0"/>
                </a:solidFill>
              </a:rPr>
              <a:t> </a:t>
            </a:r>
            <a:r>
              <a:rPr lang="es-ES" sz="2300" dirty="0">
                <a:solidFill>
                  <a:srgbClr val="00B0F0"/>
                </a:solidFill>
              </a:rPr>
              <a:t>lo</a:t>
            </a:r>
            <a:r>
              <a:rPr lang="es-ES" sz="2300" spc="-150" dirty="0">
                <a:solidFill>
                  <a:srgbClr val="00B0F0"/>
                </a:solidFill>
              </a:rPr>
              <a:t> </a:t>
            </a:r>
            <a:r>
              <a:rPr lang="es-ES" sz="2300" dirty="0">
                <a:solidFill>
                  <a:srgbClr val="00B0F0"/>
                </a:solidFill>
              </a:rPr>
              <a:t>que oigan sus oídos; </a:t>
            </a:r>
            <a:r>
              <a:rPr lang="es-ES" sz="2300" dirty="0">
                <a:solidFill>
                  <a:srgbClr val="FFFF00"/>
                </a:solidFill>
              </a:rPr>
              <a:t>sino que juzgará con justicia a los pobres, y argüirá con equidad por los mansos de la tierra; </a:t>
            </a:r>
            <a:r>
              <a:rPr lang="es-ES" sz="2300" dirty="0">
                <a:solidFill>
                  <a:srgbClr val="00B0F0"/>
                </a:solidFill>
              </a:rPr>
              <a:t>y herirá la tierra con la vara de su boca, y con el espíritu de sus labios matará al impío.</a:t>
            </a:r>
          </a:p>
        </p:txBody>
      </p:sp>
      <p:sp>
        <p:nvSpPr>
          <p:cNvPr id="15" name="1 CuadroTexto">
            <a:extLst>
              <a:ext uri="{FF2B5EF4-FFF2-40B4-BE49-F238E27FC236}">
                <a16:creationId xmlns:a16="http://schemas.microsoft.com/office/drawing/2014/main" id="{EF6F7162-9704-49F2-96DE-B8968A3827F4}"/>
              </a:ext>
            </a:extLst>
          </p:cNvPr>
          <p:cNvSpPr txBox="1"/>
          <p:nvPr/>
        </p:nvSpPr>
        <p:spPr>
          <a:xfrm>
            <a:off x="1134973" y="3101468"/>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11:2</a:t>
            </a:r>
          </a:p>
        </p:txBody>
      </p:sp>
      <p:sp>
        <p:nvSpPr>
          <p:cNvPr id="16" name="2 CuadroTexto">
            <a:extLst>
              <a:ext uri="{FF2B5EF4-FFF2-40B4-BE49-F238E27FC236}">
                <a16:creationId xmlns:a16="http://schemas.microsoft.com/office/drawing/2014/main" id="{234F7EFB-7AC3-46B6-9BD5-1905CCEE2899}"/>
              </a:ext>
            </a:extLst>
          </p:cNvPr>
          <p:cNvSpPr txBox="1"/>
          <p:nvPr/>
        </p:nvSpPr>
        <p:spPr>
          <a:xfrm>
            <a:off x="151305" y="3597230"/>
            <a:ext cx="4392488" cy="1510285"/>
          </a:xfrm>
          <a:prstGeom prst="rect">
            <a:avLst/>
          </a:prstGeom>
          <a:noFill/>
        </p:spPr>
        <p:txBody>
          <a:bodyPr wrap="square" rtlCol="0">
            <a:spAutoFit/>
          </a:bodyPr>
          <a:lstStyle/>
          <a:p>
            <a:pPr algn="ctr">
              <a:lnSpc>
                <a:spcPts val="2200"/>
              </a:lnSpc>
            </a:pPr>
            <a:r>
              <a:rPr lang="es-ES" sz="2300" dirty="0">
                <a:solidFill>
                  <a:srgbClr val="FFFF00"/>
                </a:solidFill>
              </a:rPr>
              <a:t>Y reposará sobre él el Espíritu de Jehová;</a:t>
            </a:r>
            <a:r>
              <a:rPr lang="es-ES" sz="2300" dirty="0">
                <a:solidFill>
                  <a:schemeClr val="bg1"/>
                </a:solidFill>
              </a:rPr>
              <a:t> </a:t>
            </a:r>
            <a:r>
              <a:rPr lang="es-ES" sz="2300" dirty="0">
                <a:solidFill>
                  <a:srgbClr val="00B0F0"/>
                </a:solidFill>
              </a:rPr>
              <a:t>espíritu de sabiduría y de inteligencia</a:t>
            </a:r>
            <a:r>
              <a:rPr lang="es-ES" sz="2300" dirty="0">
                <a:solidFill>
                  <a:srgbClr val="FFFF00"/>
                </a:solidFill>
              </a:rPr>
              <a:t>, espíritu de consejo y de poder,</a:t>
            </a:r>
            <a:r>
              <a:rPr lang="es-ES" sz="2300" dirty="0">
                <a:solidFill>
                  <a:schemeClr val="bg1"/>
                </a:solidFill>
              </a:rPr>
              <a:t> </a:t>
            </a:r>
            <a:r>
              <a:rPr lang="es-ES" sz="2300" dirty="0">
                <a:solidFill>
                  <a:srgbClr val="00B0F0"/>
                </a:solidFill>
              </a:rPr>
              <a:t>espíritu de conocimiento y de temor de Jehová. </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818871" y="1012376"/>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4:18</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877722" y="1452161"/>
            <a:ext cx="4230782" cy="2558842"/>
          </a:xfrm>
          <a:prstGeom prst="rect">
            <a:avLst/>
          </a:prstGeom>
          <a:noFill/>
        </p:spPr>
        <p:txBody>
          <a:bodyPr wrap="square" rtlCol="0">
            <a:spAutoFit/>
          </a:bodyPr>
          <a:lstStyle/>
          <a:p>
            <a:pPr algn="ctr">
              <a:lnSpc>
                <a:spcPts val="2400"/>
              </a:lnSpc>
            </a:pPr>
            <a:r>
              <a:rPr lang="es-ES" sz="2400" dirty="0">
                <a:solidFill>
                  <a:srgbClr val="FFFF00"/>
                </a:solidFill>
              </a:rPr>
              <a:t>El Espíritu del Señor está sobre mí,</a:t>
            </a:r>
            <a:r>
              <a:rPr lang="es-ES" sz="2400" dirty="0">
                <a:solidFill>
                  <a:schemeClr val="bg1"/>
                </a:solidFill>
              </a:rPr>
              <a:t> </a:t>
            </a:r>
            <a:r>
              <a:rPr lang="es-ES" sz="2400" dirty="0">
                <a:solidFill>
                  <a:srgbClr val="00B0F0"/>
                </a:solidFill>
              </a:rPr>
              <a:t>por cuanto me ha ungido para dar buenas nuevas a los pobres;</a:t>
            </a:r>
            <a:r>
              <a:rPr lang="es-ES" sz="2400" dirty="0">
                <a:solidFill>
                  <a:schemeClr val="bg1"/>
                </a:solidFill>
              </a:rPr>
              <a:t> </a:t>
            </a:r>
            <a:r>
              <a:rPr lang="es-ES" sz="2400" dirty="0">
                <a:solidFill>
                  <a:srgbClr val="FFFF00"/>
                </a:solidFill>
              </a:rPr>
              <a:t>me ha enviado a sanar a los quebrantados de corazón; </a:t>
            </a:r>
            <a:r>
              <a:rPr lang="es-ES" sz="2400" dirty="0">
                <a:solidFill>
                  <a:srgbClr val="00B0F0"/>
                </a:solidFill>
              </a:rPr>
              <a:t>a pregonar libertad a los cautivos, y vista a los ciegos; </a:t>
            </a:r>
            <a:r>
              <a:rPr lang="es-ES" sz="2400" dirty="0">
                <a:solidFill>
                  <a:srgbClr val="FFFF00"/>
                </a:solidFill>
              </a:rPr>
              <a:t>a poner en libertad a los oprimidos.</a:t>
            </a:r>
          </a:p>
        </p:txBody>
      </p:sp>
    </p:spTree>
    <p:extLst>
      <p:ext uri="{BB962C8B-B14F-4D97-AF65-F5344CB8AC3E}">
        <p14:creationId xmlns:p14="http://schemas.microsoft.com/office/powerpoint/2010/main" val="1975923404"/>
      </p:ext>
    </p:extLst>
  </p:cSld>
  <p:clrMapOvr>
    <a:masterClrMapping/>
  </p:clrMapOvr>
  <p:transition>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1116724" y="1024471"/>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Daniel 2:44</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20917" y="1492248"/>
            <a:ext cx="4592917" cy="1718676"/>
          </a:xfrm>
          <a:prstGeom prst="rect">
            <a:avLst/>
          </a:prstGeom>
          <a:noFill/>
        </p:spPr>
        <p:txBody>
          <a:bodyPr wrap="square" rtlCol="0">
            <a:spAutoFit/>
          </a:bodyPr>
          <a:lstStyle/>
          <a:p>
            <a:pPr algn="ctr">
              <a:lnSpc>
                <a:spcPts val="2100"/>
              </a:lnSpc>
            </a:pPr>
            <a:r>
              <a:rPr lang="es-ES" sz="2300" dirty="0">
                <a:solidFill>
                  <a:srgbClr val="FFFF00"/>
                </a:solidFill>
              </a:rPr>
              <a:t>Y en los días de estos reyes el Dios del cielo levantará un reino que no será jamás destruido,</a:t>
            </a:r>
            <a:r>
              <a:rPr lang="es-ES" sz="2300" dirty="0">
                <a:solidFill>
                  <a:schemeClr val="bg1"/>
                </a:solidFill>
              </a:rPr>
              <a:t> </a:t>
            </a:r>
            <a:r>
              <a:rPr lang="es-ES" sz="2300" dirty="0">
                <a:solidFill>
                  <a:srgbClr val="00B0F0"/>
                </a:solidFill>
              </a:rPr>
              <a:t>ni será el reino dejado a otro pueblo; </a:t>
            </a:r>
            <a:r>
              <a:rPr lang="es-ES" sz="2300" dirty="0">
                <a:solidFill>
                  <a:schemeClr val="bg1"/>
                </a:solidFill>
              </a:rPr>
              <a:t>desmenuzará y consumirá a todos estos reinos, pero él permanecerá para siempre.</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2076704" y="499239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11:3, 4</a:t>
            </a:r>
          </a:p>
        </p:txBody>
      </p:sp>
      <p:sp>
        <p:nvSpPr>
          <p:cNvPr id="21" name="2 CuadroTexto">
            <a:extLst>
              <a:ext uri="{FF2B5EF4-FFF2-40B4-BE49-F238E27FC236}">
                <a16:creationId xmlns:a16="http://schemas.microsoft.com/office/drawing/2014/main" id="{FB0C8528-7F32-4436-B587-5F4F16DF1D35}"/>
              </a:ext>
            </a:extLst>
          </p:cNvPr>
          <p:cNvSpPr txBox="1"/>
          <p:nvPr/>
        </p:nvSpPr>
        <p:spPr>
          <a:xfrm>
            <a:off x="-126268" y="5481654"/>
            <a:ext cx="9396536" cy="1324337"/>
          </a:xfrm>
          <a:prstGeom prst="rect">
            <a:avLst/>
          </a:prstGeom>
          <a:noFill/>
        </p:spPr>
        <p:txBody>
          <a:bodyPr wrap="square" rtlCol="0">
            <a:spAutoFit/>
          </a:bodyPr>
          <a:lstStyle/>
          <a:p>
            <a:pPr algn="ctr">
              <a:lnSpc>
                <a:spcPts val="2400"/>
              </a:lnSpc>
            </a:pPr>
            <a:r>
              <a:rPr lang="es-ES" sz="2300" dirty="0">
                <a:solidFill>
                  <a:srgbClr val="FFFF00"/>
                </a:solidFill>
              </a:rPr>
              <a:t>Y le hará entender diligente en el temor de Jehová. </a:t>
            </a:r>
            <a:r>
              <a:rPr lang="es-ES" sz="2300" dirty="0">
                <a:solidFill>
                  <a:srgbClr val="00B0F0"/>
                </a:solidFill>
              </a:rPr>
              <a:t>No juzgará según la vista de</a:t>
            </a:r>
            <a:r>
              <a:rPr lang="es-ES" sz="2300" spc="-150" dirty="0">
                <a:solidFill>
                  <a:srgbClr val="00B0F0"/>
                </a:solidFill>
              </a:rPr>
              <a:t> </a:t>
            </a:r>
            <a:r>
              <a:rPr lang="es-ES" sz="2300" dirty="0">
                <a:solidFill>
                  <a:srgbClr val="00B0F0"/>
                </a:solidFill>
              </a:rPr>
              <a:t>sus ojos,</a:t>
            </a:r>
            <a:r>
              <a:rPr lang="es-ES" sz="2300" spc="-150" dirty="0">
                <a:solidFill>
                  <a:srgbClr val="00B0F0"/>
                </a:solidFill>
              </a:rPr>
              <a:t> </a:t>
            </a:r>
            <a:r>
              <a:rPr lang="es-ES" sz="2300" dirty="0">
                <a:solidFill>
                  <a:srgbClr val="00B0F0"/>
                </a:solidFill>
              </a:rPr>
              <a:t>ni</a:t>
            </a:r>
            <a:r>
              <a:rPr lang="es-ES" sz="2300" spc="-150" dirty="0">
                <a:solidFill>
                  <a:srgbClr val="00B0F0"/>
                </a:solidFill>
              </a:rPr>
              <a:t> </a:t>
            </a:r>
            <a:r>
              <a:rPr lang="es-ES" sz="2300" dirty="0">
                <a:solidFill>
                  <a:srgbClr val="00B0F0"/>
                </a:solidFill>
              </a:rPr>
              <a:t>argüirá por</a:t>
            </a:r>
            <a:r>
              <a:rPr lang="es-ES" sz="2300" spc="-150" dirty="0">
                <a:solidFill>
                  <a:srgbClr val="00B0F0"/>
                </a:solidFill>
              </a:rPr>
              <a:t> </a:t>
            </a:r>
            <a:r>
              <a:rPr lang="es-ES" sz="2300" dirty="0">
                <a:solidFill>
                  <a:srgbClr val="00B0F0"/>
                </a:solidFill>
              </a:rPr>
              <a:t>lo</a:t>
            </a:r>
            <a:r>
              <a:rPr lang="es-ES" sz="2300" spc="-150" dirty="0">
                <a:solidFill>
                  <a:srgbClr val="00B0F0"/>
                </a:solidFill>
              </a:rPr>
              <a:t> </a:t>
            </a:r>
            <a:r>
              <a:rPr lang="es-ES" sz="2300" dirty="0">
                <a:solidFill>
                  <a:srgbClr val="00B0F0"/>
                </a:solidFill>
              </a:rPr>
              <a:t>que oigan sus oídos; </a:t>
            </a:r>
            <a:r>
              <a:rPr lang="es-ES" sz="2300" dirty="0">
                <a:solidFill>
                  <a:srgbClr val="FFFF00"/>
                </a:solidFill>
              </a:rPr>
              <a:t>sino que juzgará con justicia a los pobres, y argüirá con equidad por los mansos de la tierra; </a:t>
            </a:r>
            <a:r>
              <a:rPr lang="es-ES" sz="2300" dirty="0">
                <a:solidFill>
                  <a:srgbClr val="00B0F0"/>
                </a:solidFill>
              </a:rPr>
              <a:t>y herirá la tierra con la vara de su boca, y con el espíritu de sus labios matará al impío.</a:t>
            </a:r>
          </a:p>
        </p:txBody>
      </p:sp>
      <p:sp>
        <p:nvSpPr>
          <p:cNvPr id="15" name="1 CuadroTexto">
            <a:extLst>
              <a:ext uri="{FF2B5EF4-FFF2-40B4-BE49-F238E27FC236}">
                <a16:creationId xmlns:a16="http://schemas.microsoft.com/office/drawing/2014/main" id="{EF6F7162-9704-49F2-96DE-B8968A3827F4}"/>
              </a:ext>
            </a:extLst>
          </p:cNvPr>
          <p:cNvSpPr txBox="1"/>
          <p:nvPr/>
        </p:nvSpPr>
        <p:spPr>
          <a:xfrm>
            <a:off x="1134973" y="3101468"/>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11:2</a:t>
            </a:r>
          </a:p>
        </p:txBody>
      </p:sp>
      <p:sp>
        <p:nvSpPr>
          <p:cNvPr id="16" name="2 CuadroTexto">
            <a:extLst>
              <a:ext uri="{FF2B5EF4-FFF2-40B4-BE49-F238E27FC236}">
                <a16:creationId xmlns:a16="http://schemas.microsoft.com/office/drawing/2014/main" id="{234F7EFB-7AC3-46B6-9BD5-1905CCEE2899}"/>
              </a:ext>
            </a:extLst>
          </p:cNvPr>
          <p:cNvSpPr txBox="1"/>
          <p:nvPr/>
        </p:nvSpPr>
        <p:spPr>
          <a:xfrm>
            <a:off x="151305" y="3597230"/>
            <a:ext cx="4392488" cy="1510285"/>
          </a:xfrm>
          <a:prstGeom prst="rect">
            <a:avLst/>
          </a:prstGeom>
          <a:noFill/>
        </p:spPr>
        <p:txBody>
          <a:bodyPr wrap="square" rtlCol="0">
            <a:spAutoFit/>
          </a:bodyPr>
          <a:lstStyle/>
          <a:p>
            <a:pPr algn="ctr">
              <a:lnSpc>
                <a:spcPts val="2200"/>
              </a:lnSpc>
            </a:pPr>
            <a:r>
              <a:rPr lang="es-ES" sz="2300" dirty="0">
                <a:solidFill>
                  <a:srgbClr val="FFFF00"/>
                </a:solidFill>
              </a:rPr>
              <a:t>Y reposará sobre él el Espíritu de Jehová;</a:t>
            </a:r>
            <a:r>
              <a:rPr lang="es-ES" sz="2300" dirty="0">
                <a:solidFill>
                  <a:schemeClr val="bg1"/>
                </a:solidFill>
              </a:rPr>
              <a:t> </a:t>
            </a:r>
            <a:r>
              <a:rPr lang="es-ES" sz="2300" dirty="0">
                <a:solidFill>
                  <a:srgbClr val="00B0F0"/>
                </a:solidFill>
              </a:rPr>
              <a:t>espíritu de sabiduría y de inteligencia</a:t>
            </a:r>
            <a:r>
              <a:rPr lang="es-ES" sz="2300" dirty="0">
                <a:solidFill>
                  <a:srgbClr val="FFFF00"/>
                </a:solidFill>
              </a:rPr>
              <a:t>, espíritu de consejo y de poder,</a:t>
            </a:r>
            <a:r>
              <a:rPr lang="es-ES" sz="2300" dirty="0">
                <a:solidFill>
                  <a:schemeClr val="bg1"/>
                </a:solidFill>
              </a:rPr>
              <a:t> </a:t>
            </a:r>
            <a:r>
              <a:rPr lang="es-ES" sz="2300" dirty="0">
                <a:solidFill>
                  <a:srgbClr val="00B0F0"/>
                </a:solidFill>
              </a:rPr>
              <a:t>espíritu de conocimiento y de temor de Jehová. </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818871" y="1012376"/>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4:18</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877722" y="1452161"/>
            <a:ext cx="4230782" cy="2558842"/>
          </a:xfrm>
          <a:prstGeom prst="rect">
            <a:avLst/>
          </a:prstGeom>
          <a:noFill/>
        </p:spPr>
        <p:txBody>
          <a:bodyPr wrap="square" rtlCol="0">
            <a:spAutoFit/>
          </a:bodyPr>
          <a:lstStyle/>
          <a:p>
            <a:pPr algn="ctr">
              <a:lnSpc>
                <a:spcPts val="2400"/>
              </a:lnSpc>
            </a:pPr>
            <a:r>
              <a:rPr lang="es-ES" sz="2400" dirty="0">
                <a:solidFill>
                  <a:srgbClr val="FFFF00"/>
                </a:solidFill>
              </a:rPr>
              <a:t>El Espíritu del Señor está sobre mí,</a:t>
            </a:r>
            <a:r>
              <a:rPr lang="es-ES" sz="2400" dirty="0">
                <a:solidFill>
                  <a:schemeClr val="bg1"/>
                </a:solidFill>
              </a:rPr>
              <a:t> </a:t>
            </a:r>
            <a:r>
              <a:rPr lang="es-ES" sz="2400" dirty="0">
                <a:solidFill>
                  <a:srgbClr val="00B0F0"/>
                </a:solidFill>
              </a:rPr>
              <a:t>por cuanto me ha ungido para dar buenas nuevas a los pobres;</a:t>
            </a:r>
            <a:r>
              <a:rPr lang="es-ES" sz="2400" dirty="0">
                <a:solidFill>
                  <a:schemeClr val="bg1"/>
                </a:solidFill>
              </a:rPr>
              <a:t> </a:t>
            </a:r>
            <a:r>
              <a:rPr lang="es-ES" sz="2400" dirty="0">
                <a:solidFill>
                  <a:srgbClr val="FFFF00"/>
                </a:solidFill>
              </a:rPr>
              <a:t>me ha enviado a sanar a los quebrantados de corazón; </a:t>
            </a:r>
            <a:r>
              <a:rPr lang="es-ES" sz="2400" dirty="0">
                <a:solidFill>
                  <a:srgbClr val="00B0F0"/>
                </a:solidFill>
              </a:rPr>
              <a:t>a pregonar libertad a los cautivos, y vista a los ciegos; </a:t>
            </a:r>
            <a:r>
              <a:rPr lang="es-ES" sz="2400" dirty="0">
                <a:solidFill>
                  <a:srgbClr val="FFFF00"/>
                </a:solidFill>
              </a:rPr>
              <a:t>a poner en libertad a los oprimidos.</a:t>
            </a:r>
          </a:p>
        </p:txBody>
      </p:sp>
    </p:spTree>
    <p:extLst>
      <p:ext uri="{BB962C8B-B14F-4D97-AF65-F5344CB8AC3E}">
        <p14:creationId xmlns:p14="http://schemas.microsoft.com/office/powerpoint/2010/main" val="3200443887"/>
      </p:ext>
    </p:extLst>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1116724" y="1024471"/>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Daniel 2:44</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20917" y="1492248"/>
            <a:ext cx="4592917" cy="1718676"/>
          </a:xfrm>
          <a:prstGeom prst="rect">
            <a:avLst/>
          </a:prstGeom>
          <a:noFill/>
        </p:spPr>
        <p:txBody>
          <a:bodyPr wrap="square" rtlCol="0">
            <a:spAutoFit/>
          </a:bodyPr>
          <a:lstStyle/>
          <a:p>
            <a:pPr algn="ctr">
              <a:lnSpc>
                <a:spcPts val="2100"/>
              </a:lnSpc>
            </a:pPr>
            <a:r>
              <a:rPr lang="es-ES" sz="2300" dirty="0">
                <a:solidFill>
                  <a:srgbClr val="FFFF00"/>
                </a:solidFill>
              </a:rPr>
              <a:t>Y en los días de estos reyes el Dios del cielo levantará un reino que no será jamás destruido,</a:t>
            </a:r>
            <a:r>
              <a:rPr lang="es-ES" sz="2300" dirty="0">
                <a:solidFill>
                  <a:schemeClr val="bg1"/>
                </a:solidFill>
              </a:rPr>
              <a:t> </a:t>
            </a:r>
            <a:r>
              <a:rPr lang="es-ES" sz="2300" dirty="0">
                <a:solidFill>
                  <a:srgbClr val="00B0F0"/>
                </a:solidFill>
              </a:rPr>
              <a:t>ni será el reino dejado a otro pueblo; </a:t>
            </a:r>
            <a:r>
              <a:rPr lang="es-ES" sz="2300" dirty="0">
                <a:solidFill>
                  <a:srgbClr val="FFFF00"/>
                </a:solidFill>
              </a:rPr>
              <a:t>desmenuzará y consumirá a todos estos reinos</a:t>
            </a:r>
            <a:r>
              <a:rPr lang="es-ES" sz="2300" dirty="0">
                <a:solidFill>
                  <a:schemeClr val="bg1"/>
                </a:solidFill>
              </a:rPr>
              <a:t>, pero él permanecerá para siempre.</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2076704" y="499239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11:3, 4</a:t>
            </a:r>
          </a:p>
        </p:txBody>
      </p:sp>
      <p:sp>
        <p:nvSpPr>
          <p:cNvPr id="21" name="2 CuadroTexto">
            <a:extLst>
              <a:ext uri="{FF2B5EF4-FFF2-40B4-BE49-F238E27FC236}">
                <a16:creationId xmlns:a16="http://schemas.microsoft.com/office/drawing/2014/main" id="{FB0C8528-7F32-4436-B587-5F4F16DF1D35}"/>
              </a:ext>
            </a:extLst>
          </p:cNvPr>
          <p:cNvSpPr txBox="1"/>
          <p:nvPr/>
        </p:nvSpPr>
        <p:spPr>
          <a:xfrm>
            <a:off x="-126268" y="5481654"/>
            <a:ext cx="9396536" cy="1324337"/>
          </a:xfrm>
          <a:prstGeom prst="rect">
            <a:avLst/>
          </a:prstGeom>
          <a:noFill/>
        </p:spPr>
        <p:txBody>
          <a:bodyPr wrap="square" rtlCol="0">
            <a:spAutoFit/>
          </a:bodyPr>
          <a:lstStyle/>
          <a:p>
            <a:pPr algn="ctr">
              <a:lnSpc>
                <a:spcPts val="2400"/>
              </a:lnSpc>
            </a:pPr>
            <a:r>
              <a:rPr lang="es-ES" sz="2300" dirty="0">
                <a:solidFill>
                  <a:srgbClr val="FFFF00"/>
                </a:solidFill>
              </a:rPr>
              <a:t>Y le hará entender diligente en el temor de Jehová. </a:t>
            </a:r>
            <a:r>
              <a:rPr lang="es-ES" sz="2300" dirty="0">
                <a:solidFill>
                  <a:srgbClr val="00B0F0"/>
                </a:solidFill>
              </a:rPr>
              <a:t>No juzgará según la vista de</a:t>
            </a:r>
            <a:r>
              <a:rPr lang="es-ES" sz="2300" spc="-150" dirty="0">
                <a:solidFill>
                  <a:srgbClr val="00B0F0"/>
                </a:solidFill>
              </a:rPr>
              <a:t> </a:t>
            </a:r>
            <a:r>
              <a:rPr lang="es-ES" sz="2300" dirty="0">
                <a:solidFill>
                  <a:srgbClr val="00B0F0"/>
                </a:solidFill>
              </a:rPr>
              <a:t>sus ojos,</a:t>
            </a:r>
            <a:r>
              <a:rPr lang="es-ES" sz="2300" spc="-150" dirty="0">
                <a:solidFill>
                  <a:srgbClr val="00B0F0"/>
                </a:solidFill>
              </a:rPr>
              <a:t> </a:t>
            </a:r>
            <a:r>
              <a:rPr lang="es-ES" sz="2300" dirty="0">
                <a:solidFill>
                  <a:srgbClr val="00B0F0"/>
                </a:solidFill>
              </a:rPr>
              <a:t>ni</a:t>
            </a:r>
            <a:r>
              <a:rPr lang="es-ES" sz="2300" spc="-150" dirty="0">
                <a:solidFill>
                  <a:srgbClr val="00B0F0"/>
                </a:solidFill>
              </a:rPr>
              <a:t> </a:t>
            </a:r>
            <a:r>
              <a:rPr lang="es-ES" sz="2300" dirty="0">
                <a:solidFill>
                  <a:srgbClr val="00B0F0"/>
                </a:solidFill>
              </a:rPr>
              <a:t>argüirá por</a:t>
            </a:r>
            <a:r>
              <a:rPr lang="es-ES" sz="2300" spc="-150" dirty="0">
                <a:solidFill>
                  <a:srgbClr val="00B0F0"/>
                </a:solidFill>
              </a:rPr>
              <a:t> </a:t>
            </a:r>
            <a:r>
              <a:rPr lang="es-ES" sz="2300" dirty="0">
                <a:solidFill>
                  <a:srgbClr val="00B0F0"/>
                </a:solidFill>
              </a:rPr>
              <a:t>lo</a:t>
            </a:r>
            <a:r>
              <a:rPr lang="es-ES" sz="2300" spc="-150" dirty="0">
                <a:solidFill>
                  <a:srgbClr val="00B0F0"/>
                </a:solidFill>
              </a:rPr>
              <a:t> </a:t>
            </a:r>
            <a:r>
              <a:rPr lang="es-ES" sz="2300" dirty="0">
                <a:solidFill>
                  <a:srgbClr val="00B0F0"/>
                </a:solidFill>
              </a:rPr>
              <a:t>que oigan sus oídos; </a:t>
            </a:r>
            <a:r>
              <a:rPr lang="es-ES" sz="2300" dirty="0">
                <a:solidFill>
                  <a:srgbClr val="FFFF00"/>
                </a:solidFill>
              </a:rPr>
              <a:t>sino que juzgará con justicia a los pobres, y argüirá con equidad por los mansos de la tierra; </a:t>
            </a:r>
            <a:r>
              <a:rPr lang="es-ES" sz="2300" dirty="0">
                <a:solidFill>
                  <a:srgbClr val="00B0F0"/>
                </a:solidFill>
              </a:rPr>
              <a:t>y herirá la tierra con la vara de su boca, y con el espíritu de sus labios matará al impío.</a:t>
            </a:r>
          </a:p>
        </p:txBody>
      </p:sp>
      <p:sp>
        <p:nvSpPr>
          <p:cNvPr id="15" name="1 CuadroTexto">
            <a:extLst>
              <a:ext uri="{FF2B5EF4-FFF2-40B4-BE49-F238E27FC236}">
                <a16:creationId xmlns:a16="http://schemas.microsoft.com/office/drawing/2014/main" id="{EF6F7162-9704-49F2-96DE-B8968A3827F4}"/>
              </a:ext>
            </a:extLst>
          </p:cNvPr>
          <p:cNvSpPr txBox="1"/>
          <p:nvPr/>
        </p:nvSpPr>
        <p:spPr>
          <a:xfrm>
            <a:off x="1134973" y="3101468"/>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11:2</a:t>
            </a:r>
          </a:p>
        </p:txBody>
      </p:sp>
      <p:sp>
        <p:nvSpPr>
          <p:cNvPr id="16" name="2 CuadroTexto">
            <a:extLst>
              <a:ext uri="{FF2B5EF4-FFF2-40B4-BE49-F238E27FC236}">
                <a16:creationId xmlns:a16="http://schemas.microsoft.com/office/drawing/2014/main" id="{234F7EFB-7AC3-46B6-9BD5-1905CCEE2899}"/>
              </a:ext>
            </a:extLst>
          </p:cNvPr>
          <p:cNvSpPr txBox="1"/>
          <p:nvPr/>
        </p:nvSpPr>
        <p:spPr>
          <a:xfrm>
            <a:off x="151305" y="3597230"/>
            <a:ext cx="4392488" cy="1510285"/>
          </a:xfrm>
          <a:prstGeom prst="rect">
            <a:avLst/>
          </a:prstGeom>
          <a:noFill/>
        </p:spPr>
        <p:txBody>
          <a:bodyPr wrap="square" rtlCol="0">
            <a:spAutoFit/>
          </a:bodyPr>
          <a:lstStyle/>
          <a:p>
            <a:pPr algn="ctr">
              <a:lnSpc>
                <a:spcPts val="2200"/>
              </a:lnSpc>
            </a:pPr>
            <a:r>
              <a:rPr lang="es-ES" sz="2300" dirty="0">
                <a:solidFill>
                  <a:srgbClr val="FFFF00"/>
                </a:solidFill>
              </a:rPr>
              <a:t>Y reposará sobre él el Espíritu de Jehová;</a:t>
            </a:r>
            <a:r>
              <a:rPr lang="es-ES" sz="2300" dirty="0">
                <a:solidFill>
                  <a:schemeClr val="bg1"/>
                </a:solidFill>
              </a:rPr>
              <a:t> </a:t>
            </a:r>
            <a:r>
              <a:rPr lang="es-ES" sz="2300" dirty="0">
                <a:solidFill>
                  <a:srgbClr val="00B0F0"/>
                </a:solidFill>
              </a:rPr>
              <a:t>espíritu de sabiduría y de inteligencia</a:t>
            </a:r>
            <a:r>
              <a:rPr lang="es-ES" sz="2300" dirty="0">
                <a:solidFill>
                  <a:srgbClr val="FFFF00"/>
                </a:solidFill>
              </a:rPr>
              <a:t>, espíritu de consejo y de poder,</a:t>
            </a:r>
            <a:r>
              <a:rPr lang="es-ES" sz="2300" dirty="0">
                <a:solidFill>
                  <a:schemeClr val="bg1"/>
                </a:solidFill>
              </a:rPr>
              <a:t> </a:t>
            </a:r>
            <a:r>
              <a:rPr lang="es-ES" sz="2300" dirty="0">
                <a:solidFill>
                  <a:srgbClr val="00B0F0"/>
                </a:solidFill>
              </a:rPr>
              <a:t>espíritu de conocimiento y de temor de Jehová. </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818871" y="1012376"/>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4:18</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877722" y="1452161"/>
            <a:ext cx="4230782" cy="2558842"/>
          </a:xfrm>
          <a:prstGeom prst="rect">
            <a:avLst/>
          </a:prstGeom>
          <a:noFill/>
        </p:spPr>
        <p:txBody>
          <a:bodyPr wrap="square" rtlCol="0">
            <a:spAutoFit/>
          </a:bodyPr>
          <a:lstStyle/>
          <a:p>
            <a:pPr algn="ctr">
              <a:lnSpc>
                <a:spcPts val="2400"/>
              </a:lnSpc>
            </a:pPr>
            <a:r>
              <a:rPr lang="es-ES" sz="2400" dirty="0">
                <a:solidFill>
                  <a:srgbClr val="FFFF00"/>
                </a:solidFill>
              </a:rPr>
              <a:t>El Espíritu del Señor está sobre mí,</a:t>
            </a:r>
            <a:r>
              <a:rPr lang="es-ES" sz="2400" dirty="0">
                <a:solidFill>
                  <a:schemeClr val="bg1"/>
                </a:solidFill>
              </a:rPr>
              <a:t> </a:t>
            </a:r>
            <a:r>
              <a:rPr lang="es-ES" sz="2400" dirty="0">
                <a:solidFill>
                  <a:srgbClr val="00B0F0"/>
                </a:solidFill>
              </a:rPr>
              <a:t>por cuanto me ha ungido para dar buenas nuevas a los pobres;</a:t>
            </a:r>
            <a:r>
              <a:rPr lang="es-ES" sz="2400" dirty="0">
                <a:solidFill>
                  <a:schemeClr val="bg1"/>
                </a:solidFill>
              </a:rPr>
              <a:t> </a:t>
            </a:r>
            <a:r>
              <a:rPr lang="es-ES" sz="2400" dirty="0">
                <a:solidFill>
                  <a:srgbClr val="FFFF00"/>
                </a:solidFill>
              </a:rPr>
              <a:t>me ha enviado a sanar a los quebrantados de corazón; </a:t>
            </a:r>
            <a:r>
              <a:rPr lang="es-ES" sz="2400" dirty="0">
                <a:solidFill>
                  <a:srgbClr val="00B0F0"/>
                </a:solidFill>
              </a:rPr>
              <a:t>a pregonar libertad a los cautivos, y vista a los ciegos; </a:t>
            </a:r>
            <a:r>
              <a:rPr lang="es-ES" sz="2400" dirty="0">
                <a:solidFill>
                  <a:srgbClr val="FFFF00"/>
                </a:solidFill>
              </a:rPr>
              <a:t>a poner en libertad a los oprimidos.</a:t>
            </a:r>
          </a:p>
        </p:txBody>
      </p:sp>
    </p:spTree>
    <p:extLst>
      <p:ext uri="{BB962C8B-B14F-4D97-AF65-F5344CB8AC3E}">
        <p14:creationId xmlns:p14="http://schemas.microsoft.com/office/powerpoint/2010/main" val="625909754"/>
      </p:ext>
    </p:extLst>
  </p:cSld>
  <p:clrMapOvr>
    <a:masterClrMapping/>
  </p:clrMapOvr>
  <p:transition>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1116724" y="1024471"/>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Daniel 2:44</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20917" y="1492248"/>
            <a:ext cx="4592917" cy="1718676"/>
          </a:xfrm>
          <a:prstGeom prst="rect">
            <a:avLst/>
          </a:prstGeom>
          <a:noFill/>
        </p:spPr>
        <p:txBody>
          <a:bodyPr wrap="square" rtlCol="0">
            <a:spAutoFit/>
          </a:bodyPr>
          <a:lstStyle/>
          <a:p>
            <a:pPr algn="ctr">
              <a:lnSpc>
                <a:spcPts val="2100"/>
              </a:lnSpc>
            </a:pPr>
            <a:r>
              <a:rPr lang="es-ES" sz="2300" dirty="0">
                <a:solidFill>
                  <a:srgbClr val="FFFF00"/>
                </a:solidFill>
              </a:rPr>
              <a:t>Y en los días de estos reyes el Dios del cielo levantará un reino que no será jamás destruido,</a:t>
            </a:r>
            <a:r>
              <a:rPr lang="es-ES" sz="2300" dirty="0">
                <a:solidFill>
                  <a:schemeClr val="bg1"/>
                </a:solidFill>
              </a:rPr>
              <a:t> </a:t>
            </a:r>
            <a:r>
              <a:rPr lang="es-ES" sz="2300" dirty="0">
                <a:solidFill>
                  <a:srgbClr val="00B0F0"/>
                </a:solidFill>
              </a:rPr>
              <a:t>ni será el reino dejado a otro pueblo; </a:t>
            </a:r>
            <a:r>
              <a:rPr lang="es-ES" sz="2300" dirty="0">
                <a:solidFill>
                  <a:srgbClr val="FFFF00"/>
                </a:solidFill>
              </a:rPr>
              <a:t>desmenuzará y consumirá a todos estos reinos</a:t>
            </a:r>
            <a:r>
              <a:rPr lang="es-ES" sz="2300" dirty="0">
                <a:solidFill>
                  <a:schemeClr val="bg1"/>
                </a:solidFill>
              </a:rPr>
              <a:t>, </a:t>
            </a:r>
            <a:r>
              <a:rPr lang="es-ES" sz="2300" dirty="0">
                <a:solidFill>
                  <a:srgbClr val="00B0F0"/>
                </a:solidFill>
              </a:rPr>
              <a:t>pero él permanecerá para siempre.</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2076704" y="499239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11:3, 4</a:t>
            </a:r>
          </a:p>
        </p:txBody>
      </p:sp>
      <p:sp>
        <p:nvSpPr>
          <p:cNvPr id="21" name="2 CuadroTexto">
            <a:extLst>
              <a:ext uri="{FF2B5EF4-FFF2-40B4-BE49-F238E27FC236}">
                <a16:creationId xmlns:a16="http://schemas.microsoft.com/office/drawing/2014/main" id="{FB0C8528-7F32-4436-B587-5F4F16DF1D35}"/>
              </a:ext>
            </a:extLst>
          </p:cNvPr>
          <p:cNvSpPr txBox="1"/>
          <p:nvPr/>
        </p:nvSpPr>
        <p:spPr>
          <a:xfrm>
            <a:off x="-126268" y="5481654"/>
            <a:ext cx="9396536" cy="1324337"/>
          </a:xfrm>
          <a:prstGeom prst="rect">
            <a:avLst/>
          </a:prstGeom>
          <a:noFill/>
        </p:spPr>
        <p:txBody>
          <a:bodyPr wrap="square" rtlCol="0">
            <a:spAutoFit/>
          </a:bodyPr>
          <a:lstStyle/>
          <a:p>
            <a:pPr algn="ctr">
              <a:lnSpc>
                <a:spcPts val="2400"/>
              </a:lnSpc>
            </a:pPr>
            <a:r>
              <a:rPr lang="es-ES" sz="2300" dirty="0">
                <a:solidFill>
                  <a:srgbClr val="FFFF00"/>
                </a:solidFill>
              </a:rPr>
              <a:t>Y le hará entender diligente en el temor de Jehová. </a:t>
            </a:r>
            <a:r>
              <a:rPr lang="es-ES" sz="2300" dirty="0">
                <a:solidFill>
                  <a:srgbClr val="00B0F0"/>
                </a:solidFill>
              </a:rPr>
              <a:t>No juzgará según la vista de</a:t>
            </a:r>
            <a:r>
              <a:rPr lang="es-ES" sz="2300" spc="-150" dirty="0">
                <a:solidFill>
                  <a:srgbClr val="00B0F0"/>
                </a:solidFill>
              </a:rPr>
              <a:t> </a:t>
            </a:r>
            <a:r>
              <a:rPr lang="es-ES" sz="2300" dirty="0">
                <a:solidFill>
                  <a:srgbClr val="00B0F0"/>
                </a:solidFill>
              </a:rPr>
              <a:t>sus ojos,</a:t>
            </a:r>
            <a:r>
              <a:rPr lang="es-ES" sz="2300" spc="-150" dirty="0">
                <a:solidFill>
                  <a:srgbClr val="00B0F0"/>
                </a:solidFill>
              </a:rPr>
              <a:t> </a:t>
            </a:r>
            <a:r>
              <a:rPr lang="es-ES" sz="2300" dirty="0">
                <a:solidFill>
                  <a:srgbClr val="00B0F0"/>
                </a:solidFill>
              </a:rPr>
              <a:t>ni</a:t>
            </a:r>
            <a:r>
              <a:rPr lang="es-ES" sz="2300" spc="-150" dirty="0">
                <a:solidFill>
                  <a:srgbClr val="00B0F0"/>
                </a:solidFill>
              </a:rPr>
              <a:t> </a:t>
            </a:r>
            <a:r>
              <a:rPr lang="es-ES" sz="2300" dirty="0">
                <a:solidFill>
                  <a:srgbClr val="00B0F0"/>
                </a:solidFill>
              </a:rPr>
              <a:t>argüirá por</a:t>
            </a:r>
            <a:r>
              <a:rPr lang="es-ES" sz="2300" spc="-150" dirty="0">
                <a:solidFill>
                  <a:srgbClr val="00B0F0"/>
                </a:solidFill>
              </a:rPr>
              <a:t> </a:t>
            </a:r>
            <a:r>
              <a:rPr lang="es-ES" sz="2300" dirty="0">
                <a:solidFill>
                  <a:srgbClr val="00B0F0"/>
                </a:solidFill>
              </a:rPr>
              <a:t>lo</a:t>
            </a:r>
            <a:r>
              <a:rPr lang="es-ES" sz="2300" spc="-150" dirty="0">
                <a:solidFill>
                  <a:srgbClr val="00B0F0"/>
                </a:solidFill>
              </a:rPr>
              <a:t> </a:t>
            </a:r>
            <a:r>
              <a:rPr lang="es-ES" sz="2300" dirty="0">
                <a:solidFill>
                  <a:srgbClr val="00B0F0"/>
                </a:solidFill>
              </a:rPr>
              <a:t>que oigan sus oídos; </a:t>
            </a:r>
            <a:r>
              <a:rPr lang="es-ES" sz="2300" dirty="0">
                <a:solidFill>
                  <a:srgbClr val="FFFF00"/>
                </a:solidFill>
              </a:rPr>
              <a:t>sino que juzgará con justicia a los pobres, y argüirá con equidad por los mansos de la tierra; </a:t>
            </a:r>
            <a:r>
              <a:rPr lang="es-ES" sz="2300" dirty="0">
                <a:solidFill>
                  <a:srgbClr val="00B0F0"/>
                </a:solidFill>
              </a:rPr>
              <a:t>y herirá la tierra con la vara de su boca, y con el espíritu de sus labios matará al impío.</a:t>
            </a:r>
          </a:p>
        </p:txBody>
      </p:sp>
      <p:sp>
        <p:nvSpPr>
          <p:cNvPr id="15" name="1 CuadroTexto">
            <a:extLst>
              <a:ext uri="{FF2B5EF4-FFF2-40B4-BE49-F238E27FC236}">
                <a16:creationId xmlns:a16="http://schemas.microsoft.com/office/drawing/2014/main" id="{EF6F7162-9704-49F2-96DE-B8968A3827F4}"/>
              </a:ext>
            </a:extLst>
          </p:cNvPr>
          <p:cNvSpPr txBox="1"/>
          <p:nvPr/>
        </p:nvSpPr>
        <p:spPr>
          <a:xfrm>
            <a:off x="1134973" y="3101468"/>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11:2</a:t>
            </a:r>
          </a:p>
        </p:txBody>
      </p:sp>
      <p:sp>
        <p:nvSpPr>
          <p:cNvPr id="16" name="2 CuadroTexto">
            <a:extLst>
              <a:ext uri="{FF2B5EF4-FFF2-40B4-BE49-F238E27FC236}">
                <a16:creationId xmlns:a16="http://schemas.microsoft.com/office/drawing/2014/main" id="{234F7EFB-7AC3-46B6-9BD5-1905CCEE2899}"/>
              </a:ext>
            </a:extLst>
          </p:cNvPr>
          <p:cNvSpPr txBox="1"/>
          <p:nvPr/>
        </p:nvSpPr>
        <p:spPr>
          <a:xfrm>
            <a:off x="151305" y="3597230"/>
            <a:ext cx="4392488" cy="1510285"/>
          </a:xfrm>
          <a:prstGeom prst="rect">
            <a:avLst/>
          </a:prstGeom>
          <a:noFill/>
        </p:spPr>
        <p:txBody>
          <a:bodyPr wrap="square" rtlCol="0">
            <a:spAutoFit/>
          </a:bodyPr>
          <a:lstStyle/>
          <a:p>
            <a:pPr algn="ctr">
              <a:lnSpc>
                <a:spcPts val="2200"/>
              </a:lnSpc>
            </a:pPr>
            <a:r>
              <a:rPr lang="es-ES" sz="2300" dirty="0">
                <a:solidFill>
                  <a:srgbClr val="FFFF00"/>
                </a:solidFill>
              </a:rPr>
              <a:t>Y reposará sobre él el Espíritu de Jehová;</a:t>
            </a:r>
            <a:r>
              <a:rPr lang="es-ES" sz="2300" dirty="0">
                <a:solidFill>
                  <a:schemeClr val="bg1"/>
                </a:solidFill>
              </a:rPr>
              <a:t> </a:t>
            </a:r>
            <a:r>
              <a:rPr lang="es-ES" sz="2300" dirty="0">
                <a:solidFill>
                  <a:srgbClr val="00B0F0"/>
                </a:solidFill>
              </a:rPr>
              <a:t>espíritu de sabiduría y de inteligencia</a:t>
            </a:r>
            <a:r>
              <a:rPr lang="es-ES" sz="2300" dirty="0">
                <a:solidFill>
                  <a:srgbClr val="FFFF00"/>
                </a:solidFill>
              </a:rPr>
              <a:t>, espíritu de consejo y de poder,</a:t>
            </a:r>
            <a:r>
              <a:rPr lang="es-ES" sz="2300" dirty="0">
                <a:solidFill>
                  <a:schemeClr val="bg1"/>
                </a:solidFill>
              </a:rPr>
              <a:t> </a:t>
            </a:r>
            <a:r>
              <a:rPr lang="es-ES" sz="2300" dirty="0">
                <a:solidFill>
                  <a:srgbClr val="00B0F0"/>
                </a:solidFill>
              </a:rPr>
              <a:t>espíritu de conocimiento y de temor de Jehová. </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818871" y="1012376"/>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4:18</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877722" y="1452161"/>
            <a:ext cx="4230782" cy="2558842"/>
          </a:xfrm>
          <a:prstGeom prst="rect">
            <a:avLst/>
          </a:prstGeom>
          <a:noFill/>
        </p:spPr>
        <p:txBody>
          <a:bodyPr wrap="square" rtlCol="0">
            <a:spAutoFit/>
          </a:bodyPr>
          <a:lstStyle/>
          <a:p>
            <a:pPr algn="ctr">
              <a:lnSpc>
                <a:spcPts val="2400"/>
              </a:lnSpc>
            </a:pPr>
            <a:r>
              <a:rPr lang="es-ES" sz="2400" dirty="0">
                <a:solidFill>
                  <a:srgbClr val="FFFF00"/>
                </a:solidFill>
              </a:rPr>
              <a:t>El Espíritu del Señor está sobre mí,</a:t>
            </a:r>
            <a:r>
              <a:rPr lang="es-ES" sz="2400" dirty="0">
                <a:solidFill>
                  <a:schemeClr val="bg1"/>
                </a:solidFill>
              </a:rPr>
              <a:t> </a:t>
            </a:r>
            <a:r>
              <a:rPr lang="es-ES" sz="2400" dirty="0">
                <a:solidFill>
                  <a:srgbClr val="00B0F0"/>
                </a:solidFill>
              </a:rPr>
              <a:t>por cuanto me ha ungido para dar buenas nuevas a los pobres;</a:t>
            </a:r>
            <a:r>
              <a:rPr lang="es-ES" sz="2400" dirty="0">
                <a:solidFill>
                  <a:schemeClr val="bg1"/>
                </a:solidFill>
              </a:rPr>
              <a:t> </a:t>
            </a:r>
            <a:r>
              <a:rPr lang="es-ES" sz="2400" dirty="0">
                <a:solidFill>
                  <a:srgbClr val="FFFF00"/>
                </a:solidFill>
              </a:rPr>
              <a:t>me ha enviado a sanar a los quebrantados de corazón; </a:t>
            </a:r>
            <a:r>
              <a:rPr lang="es-ES" sz="2400" dirty="0">
                <a:solidFill>
                  <a:srgbClr val="00B0F0"/>
                </a:solidFill>
              </a:rPr>
              <a:t>a pregonar libertad a los cautivos, y vista a los ciegos; </a:t>
            </a:r>
            <a:r>
              <a:rPr lang="es-ES" sz="2400" dirty="0">
                <a:solidFill>
                  <a:srgbClr val="FFFF00"/>
                </a:solidFill>
              </a:rPr>
              <a:t>a poner en libertad a los oprimidos.</a:t>
            </a:r>
          </a:p>
        </p:txBody>
      </p:sp>
      <p:sp>
        <p:nvSpPr>
          <p:cNvPr id="23" name="TextBox 22">
            <a:extLst>
              <a:ext uri="{FF2B5EF4-FFF2-40B4-BE49-F238E27FC236}">
                <a16:creationId xmlns:a16="http://schemas.microsoft.com/office/drawing/2014/main" id="{B605D8B4-43C9-4A2F-A127-76A6CEC81809}"/>
              </a:ext>
            </a:extLst>
          </p:cNvPr>
          <p:cNvSpPr txBox="1"/>
          <p:nvPr/>
        </p:nvSpPr>
        <p:spPr>
          <a:xfrm>
            <a:off x="4716016" y="368624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Jesús es el Mesías prometido</a:t>
            </a:r>
          </a:p>
        </p:txBody>
      </p:sp>
    </p:spTree>
    <p:extLst>
      <p:ext uri="{BB962C8B-B14F-4D97-AF65-F5344CB8AC3E}">
        <p14:creationId xmlns:p14="http://schemas.microsoft.com/office/powerpoint/2010/main" val="13919229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par>
                                <p:cTn id="8" presetID="1" presetClass="exit"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2" grpId="0"/>
      <p:bldP spid="23"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1116724" y="1024471"/>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Daniel 2:44</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20917" y="1492248"/>
            <a:ext cx="4592917" cy="1718676"/>
          </a:xfrm>
          <a:prstGeom prst="rect">
            <a:avLst/>
          </a:prstGeom>
          <a:noFill/>
        </p:spPr>
        <p:txBody>
          <a:bodyPr wrap="square" rtlCol="0">
            <a:spAutoFit/>
          </a:bodyPr>
          <a:lstStyle/>
          <a:p>
            <a:pPr algn="ctr">
              <a:lnSpc>
                <a:spcPts val="2100"/>
              </a:lnSpc>
            </a:pPr>
            <a:r>
              <a:rPr lang="es-ES" sz="2300" dirty="0">
                <a:solidFill>
                  <a:srgbClr val="FFFF00"/>
                </a:solidFill>
              </a:rPr>
              <a:t>Y en los días de estos reyes el Dios del cielo levantará un reino que no será jamás destruido,</a:t>
            </a:r>
            <a:r>
              <a:rPr lang="es-ES" sz="2300" dirty="0">
                <a:solidFill>
                  <a:schemeClr val="bg1"/>
                </a:solidFill>
              </a:rPr>
              <a:t> </a:t>
            </a:r>
            <a:r>
              <a:rPr lang="es-ES" sz="2300" dirty="0">
                <a:solidFill>
                  <a:srgbClr val="00B0F0"/>
                </a:solidFill>
              </a:rPr>
              <a:t>ni será el reino dejado a otro pueblo; </a:t>
            </a:r>
            <a:r>
              <a:rPr lang="es-ES" sz="2300" dirty="0">
                <a:solidFill>
                  <a:srgbClr val="FFFF00"/>
                </a:solidFill>
              </a:rPr>
              <a:t>desmenuzará y consumirá a todos estos reinos</a:t>
            </a:r>
            <a:r>
              <a:rPr lang="es-ES" sz="2300" dirty="0">
                <a:solidFill>
                  <a:schemeClr val="bg1"/>
                </a:solidFill>
              </a:rPr>
              <a:t>, </a:t>
            </a:r>
            <a:r>
              <a:rPr lang="es-ES" sz="2300" dirty="0">
                <a:solidFill>
                  <a:srgbClr val="00B0F0"/>
                </a:solidFill>
              </a:rPr>
              <a:t>pero él permanecerá para siempre.</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2076704" y="499239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11:3, 4</a:t>
            </a:r>
          </a:p>
        </p:txBody>
      </p:sp>
      <p:sp>
        <p:nvSpPr>
          <p:cNvPr id="21" name="2 CuadroTexto">
            <a:extLst>
              <a:ext uri="{FF2B5EF4-FFF2-40B4-BE49-F238E27FC236}">
                <a16:creationId xmlns:a16="http://schemas.microsoft.com/office/drawing/2014/main" id="{FB0C8528-7F32-4436-B587-5F4F16DF1D35}"/>
              </a:ext>
            </a:extLst>
          </p:cNvPr>
          <p:cNvSpPr txBox="1"/>
          <p:nvPr/>
        </p:nvSpPr>
        <p:spPr>
          <a:xfrm>
            <a:off x="-126268" y="5481654"/>
            <a:ext cx="9396536" cy="1324337"/>
          </a:xfrm>
          <a:prstGeom prst="rect">
            <a:avLst/>
          </a:prstGeom>
          <a:noFill/>
        </p:spPr>
        <p:txBody>
          <a:bodyPr wrap="square" rtlCol="0">
            <a:spAutoFit/>
          </a:bodyPr>
          <a:lstStyle/>
          <a:p>
            <a:pPr algn="ctr">
              <a:lnSpc>
                <a:spcPts val="2400"/>
              </a:lnSpc>
            </a:pPr>
            <a:r>
              <a:rPr lang="es-ES" sz="2300" dirty="0">
                <a:solidFill>
                  <a:srgbClr val="FFFF00"/>
                </a:solidFill>
              </a:rPr>
              <a:t>Y le hará entender diligente en el temor de Jehová. </a:t>
            </a:r>
            <a:r>
              <a:rPr lang="es-ES" sz="2300" dirty="0">
                <a:solidFill>
                  <a:srgbClr val="00B0F0"/>
                </a:solidFill>
              </a:rPr>
              <a:t>No juzgará según la vista de</a:t>
            </a:r>
            <a:r>
              <a:rPr lang="es-ES" sz="2300" spc="-150" dirty="0">
                <a:solidFill>
                  <a:srgbClr val="00B0F0"/>
                </a:solidFill>
              </a:rPr>
              <a:t> </a:t>
            </a:r>
            <a:r>
              <a:rPr lang="es-ES" sz="2300" dirty="0">
                <a:solidFill>
                  <a:srgbClr val="00B0F0"/>
                </a:solidFill>
              </a:rPr>
              <a:t>sus ojos,</a:t>
            </a:r>
            <a:r>
              <a:rPr lang="es-ES" sz="2300" spc="-150" dirty="0">
                <a:solidFill>
                  <a:srgbClr val="00B0F0"/>
                </a:solidFill>
              </a:rPr>
              <a:t> </a:t>
            </a:r>
            <a:r>
              <a:rPr lang="es-ES" sz="2300" dirty="0">
                <a:solidFill>
                  <a:srgbClr val="00B0F0"/>
                </a:solidFill>
              </a:rPr>
              <a:t>ni</a:t>
            </a:r>
            <a:r>
              <a:rPr lang="es-ES" sz="2300" spc="-150" dirty="0">
                <a:solidFill>
                  <a:srgbClr val="00B0F0"/>
                </a:solidFill>
              </a:rPr>
              <a:t> </a:t>
            </a:r>
            <a:r>
              <a:rPr lang="es-ES" sz="2300" dirty="0">
                <a:solidFill>
                  <a:srgbClr val="00B0F0"/>
                </a:solidFill>
              </a:rPr>
              <a:t>argüirá por</a:t>
            </a:r>
            <a:r>
              <a:rPr lang="es-ES" sz="2300" spc="-150" dirty="0">
                <a:solidFill>
                  <a:srgbClr val="00B0F0"/>
                </a:solidFill>
              </a:rPr>
              <a:t> </a:t>
            </a:r>
            <a:r>
              <a:rPr lang="es-ES" sz="2300" dirty="0">
                <a:solidFill>
                  <a:srgbClr val="00B0F0"/>
                </a:solidFill>
              </a:rPr>
              <a:t>lo</a:t>
            </a:r>
            <a:r>
              <a:rPr lang="es-ES" sz="2300" spc="-150" dirty="0">
                <a:solidFill>
                  <a:srgbClr val="00B0F0"/>
                </a:solidFill>
              </a:rPr>
              <a:t> </a:t>
            </a:r>
            <a:r>
              <a:rPr lang="es-ES" sz="2300" dirty="0">
                <a:solidFill>
                  <a:srgbClr val="00B0F0"/>
                </a:solidFill>
              </a:rPr>
              <a:t>que oigan sus oídos; </a:t>
            </a:r>
            <a:r>
              <a:rPr lang="es-ES" sz="2300" dirty="0">
                <a:solidFill>
                  <a:srgbClr val="FFFF00"/>
                </a:solidFill>
              </a:rPr>
              <a:t>sino que juzgará con justicia a los pobres, y argüirá con equidad por los mansos de la tierra; </a:t>
            </a:r>
            <a:r>
              <a:rPr lang="es-ES" sz="2300" dirty="0">
                <a:solidFill>
                  <a:srgbClr val="00B0F0"/>
                </a:solidFill>
              </a:rPr>
              <a:t>y herirá la tierra con la vara de su boca, y con el espíritu de sus labios matará al impío.</a:t>
            </a:r>
          </a:p>
        </p:txBody>
      </p:sp>
      <p:sp>
        <p:nvSpPr>
          <p:cNvPr id="15" name="1 CuadroTexto">
            <a:extLst>
              <a:ext uri="{FF2B5EF4-FFF2-40B4-BE49-F238E27FC236}">
                <a16:creationId xmlns:a16="http://schemas.microsoft.com/office/drawing/2014/main" id="{EF6F7162-9704-49F2-96DE-B8968A3827F4}"/>
              </a:ext>
            </a:extLst>
          </p:cNvPr>
          <p:cNvSpPr txBox="1"/>
          <p:nvPr/>
        </p:nvSpPr>
        <p:spPr>
          <a:xfrm>
            <a:off x="1134973" y="3101468"/>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11:2</a:t>
            </a:r>
          </a:p>
        </p:txBody>
      </p:sp>
      <p:sp>
        <p:nvSpPr>
          <p:cNvPr id="16" name="2 CuadroTexto">
            <a:extLst>
              <a:ext uri="{FF2B5EF4-FFF2-40B4-BE49-F238E27FC236}">
                <a16:creationId xmlns:a16="http://schemas.microsoft.com/office/drawing/2014/main" id="{234F7EFB-7AC3-46B6-9BD5-1905CCEE2899}"/>
              </a:ext>
            </a:extLst>
          </p:cNvPr>
          <p:cNvSpPr txBox="1"/>
          <p:nvPr/>
        </p:nvSpPr>
        <p:spPr>
          <a:xfrm>
            <a:off x="151305" y="3597230"/>
            <a:ext cx="4392488" cy="1510285"/>
          </a:xfrm>
          <a:prstGeom prst="rect">
            <a:avLst/>
          </a:prstGeom>
          <a:noFill/>
        </p:spPr>
        <p:txBody>
          <a:bodyPr wrap="square" rtlCol="0">
            <a:spAutoFit/>
          </a:bodyPr>
          <a:lstStyle/>
          <a:p>
            <a:pPr algn="ctr">
              <a:lnSpc>
                <a:spcPts val="2200"/>
              </a:lnSpc>
            </a:pPr>
            <a:r>
              <a:rPr lang="es-ES" sz="2300" dirty="0">
                <a:solidFill>
                  <a:srgbClr val="FFFF00"/>
                </a:solidFill>
              </a:rPr>
              <a:t>Y reposará sobre él el Espíritu de Jehová;</a:t>
            </a:r>
            <a:r>
              <a:rPr lang="es-ES" sz="2300" dirty="0">
                <a:solidFill>
                  <a:schemeClr val="bg1"/>
                </a:solidFill>
              </a:rPr>
              <a:t> </a:t>
            </a:r>
            <a:r>
              <a:rPr lang="es-ES" sz="2300" dirty="0">
                <a:solidFill>
                  <a:srgbClr val="00B0F0"/>
                </a:solidFill>
              </a:rPr>
              <a:t>espíritu de sabiduría y de inteligencia</a:t>
            </a:r>
            <a:r>
              <a:rPr lang="es-ES" sz="2300" dirty="0">
                <a:solidFill>
                  <a:srgbClr val="FFFF00"/>
                </a:solidFill>
              </a:rPr>
              <a:t>, espíritu de consejo y de poder,</a:t>
            </a:r>
            <a:r>
              <a:rPr lang="es-ES" sz="2300" dirty="0">
                <a:solidFill>
                  <a:schemeClr val="bg1"/>
                </a:solidFill>
              </a:rPr>
              <a:t> </a:t>
            </a:r>
            <a:r>
              <a:rPr lang="es-ES" sz="2300" dirty="0">
                <a:solidFill>
                  <a:srgbClr val="00B0F0"/>
                </a:solidFill>
              </a:rPr>
              <a:t>espíritu de conocimiento y de temor de Jehová. </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595235" y="97851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12:1, 2</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665603" y="1432369"/>
            <a:ext cx="4442901" cy="2356671"/>
          </a:xfrm>
          <a:prstGeom prst="rect">
            <a:avLst/>
          </a:prstGeom>
          <a:noFill/>
        </p:spPr>
        <p:txBody>
          <a:bodyPr wrap="square" rtlCol="0">
            <a:spAutoFit/>
          </a:bodyPr>
          <a:lstStyle/>
          <a:p>
            <a:pPr algn="ctr">
              <a:lnSpc>
                <a:spcPts val="2200"/>
              </a:lnSpc>
            </a:pPr>
            <a:r>
              <a:rPr lang="es-ES" sz="2300" dirty="0">
                <a:solidFill>
                  <a:schemeClr val="bg1"/>
                </a:solidFill>
              </a:rPr>
              <a:t>En aquel día dirás: Cantaré a ti, oh Jehová; pues aunque te enojaste contra mí, tu indignación se apartó, y me has consolado. He aquí Dios es salvación mía; me aseguraré y no temeré; porque mi fortaleza y mi canción es JAH Jehová, quien ha sido salvación para mí. </a:t>
            </a:r>
          </a:p>
        </p:txBody>
      </p:sp>
      <p:sp>
        <p:nvSpPr>
          <p:cNvPr id="23" name="TextBox 22">
            <a:extLst>
              <a:ext uri="{FF2B5EF4-FFF2-40B4-BE49-F238E27FC236}">
                <a16:creationId xmlns:a16="http://schemas.microsoft.com/office/drawing/2014/main" id="{B605D8B4-43C9-4A2F-A127-76A6CEC81809}"/>
              </a:ext>
            </a:extLst>
          </p:cNvPr>
          <p:cNvSpPr txBox="1"/>
          <p:nvPr/>
        </p:nvSpPr>
        <p:spPr>
          <a:xfrm>
            <a:off x="4716016" y="368624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Jesús es </a:t>
            </a:r>
            <a:r>
              <a:rPr lang="es-ES" sz="1850" b="1">
                <a:latin typeface="Arial" panose="020B0604020202020204" pitchFamily="34" charset="0"/>
                <a:cs typeface="Arial" panose="020B0604020202020204" pitchFamily="34" charset="0"/>
              </a:rPr>
              <a:t>el Mesías </a:t>
            </a:r>
            <a:r>
              <a:rPr lang="es-ES" sz="1850" b="1" dirty="0">
                <a:latin typeface="Arial" panose="020B0604020202020204" pitchFamily="34" charset="0"/>
                <a:cs typeface="Arial" panose="020B0604020202020204" pitchFamily="34" charset="0"/>
              </a:rPr>
              <a:t>prometido</a:t>
            </a:r>
          </a:p>
        </p:txBody>
      </p:sp>
    </p:spTree>
    <p:extLst>
      <p:ext uri="{BB962C8B-B14F-4D97-AF65-F5344CB8AC3E}">
        <p14:creationId xmlns:p14="http://schemas.microsoft.com/office/powerpoint/2010/main" val="2886341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1116724" y="1024471"/>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Daniel 2:44</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20917" y="1492248"/>
            <a:ext cx="4592917" cy="1718676"/>
          </a:xfrm>
          <a:prstGeom prst="rect">
            <a:avLst/>
          </a:prstGeom>
          <a:noFill/>
        </p:spPr>
        <p:txBody>
          <a:bodyPr wrap="square" rtlCol="0">
            <a:spAutoFit/>
          </a:bodyPr>
          <a:lstStyle/>
          <a:p>
            <a:pPr algn="ctr">
              <a:lnSpc>
                <a:spcPts val="2100"/>
              </a:lnSpc>
            </a:pPr>
            <a:r>
              <a:rPr lang="es-ES" sz="2300" dirty="0">
                <a:solidFill>
                  <a:srgbClr val="FFFF00"/>
                </a:solidFill>
              </a:rPr>
              <a:t>Y en los días de estos reyes el Dios del cielo levantará un reino que no será jamás destruido,</a:t>
            </a:r>
            <a:r>
              <a:rPr lang="es-ES" sz="2300" dirty="0">
                <a:solidFill>
                  <a:schemeClr val="bg1"/>
                </a:solidFill>
              </a:rPr>
              <a:t> </a:t>
            </a:r>
            <a:r>
              <a:rPr lang="es-ES" sz="2300" dirty="0">
                <a:solidFill>
                  <a:srgbClr val="00B0F0"/>
                </a:solidFill>
              </a:rPr>
              <a:t>ni será el reino dejado a otro pueblo; </a:t>
            </a:r>
            <a:r>
              <a:rPr lang="es-ES" sz="2300" dirty="0">
                <a:solidFill>
                  <a:srgbClr val="FFFF00"/>
                </a:solidFill>
              </a:rPr>
              <a:t>desmenuzará y consumirá a todos estos reinos</a:t>
            </a:r>
            <a:r>
              <a:rPr lang="es-ES" sz="2300" dirty="0">
                <a:solidFill>
                  <a:schemeClr val="bg1"/>
                </a:solidFill>
              </a:rPr>
              <a:t>, </a:t>
            </a:r>
            <a:r>
              <a:rPr lang="es-ES" sz="2300" dirty="0">
                <a:solidFill>
                  <a:srgbClr val="00B0F0"/>
                </a:solidFill>
              </a:rPr>
              <a:t>pero él permanecerá para siempre.</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2076704" y="499239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11:3, 4</a:t>
            </a:r>
          </a:p>
        </p:txBody>
      </p:sp>
      <p:sp>
        <p:nvSpPr>
          <p:cNvPr id="21" name="2 CuadroTexto">
            <a:extLst>
              <a:ext uri="{FF2B5EF4-FFF2-40B4-BE49-F238E27FC236}">
                <a16:creationId xmlns:a16="http://schemas.microsoft.com/office/drawing/2014/main" id="{FB0C8528-7F32-4436-B587-5F4F16DF1D35}"/>
              </a:ext>
            </a:extLst>
          </p:cNvPr>
          <p:cNvSpPr txBox="1"/>
          <p:nvPr/>
        </p:nvSpPr>
        <p:spPr>
          <a:xfrm>
            <a:off x="-126268" y="5481654"/>
            <a:ext cx="9396536" cy="1324337"/>
          </a:xfrm>
          <a:prstGeom prst="rect">
            <a:avLst/>
          </a:prstGeom>
          <a:noFill/>
        </p:spPr>
        <p:txBody>
          <a:bodyPr wrap="square" rtlCol="0">
            <a:spAutoFit/>
          </a:bodyPr>
          <a:lstStyle/>
          <a:p>
            <a:pPr algn="ctr">
              <a:lnSpc>
                <a:spcPts val="2400"/>
              </a:lnSpc>
            </a:pPr>
            <a:r>
              <a:rPr lang="es-ES" sz="2300" dirty="0">
                <a:solidFill>
                  <a:srgbClr val="FFFF00"/>
                </a:solidFill>
              </a:rPr>
              <a:t>Y le hará entender diligente en el temor de Jehová. </a:t>
            </a:r>
            <a:r>
              <a:rPr lang="es-ES" sz="2300" dirty="0">
                <a:solidFill>
                  <a:srgbClr val="00B0F0"/>
                </a:solidFill>
              </a:rPr>
              <a:t>No juzgará según la vista de</a:t>
            </a:r>
            <a:r>
              <a:rPr lang="es-ES" sz="2300" spc="-150" dirty="0">
                <a:solidFill>
                  <a:srgbClr val="00B0F0"/>
                </a:solidFill>
              </a:rPr>
              <a:t> </a:t>
            </a:r>
            <a:r>
              <a:rPr lang="es-ES" sz="2300" dirty="0">
                <a:solidFill>
                  <a:srgbClr val="00B0F0"/>
                </a:solidFill>
              </a:rPr>
              <a:t>sus ojos,</a:t>
            </a:r>
            <a:r>
              <a:rPr lang="es-ES" sz="2300" spc="-150" dirty="0">
                <a:solidFill>
                  <a:srgbClr val="00B0F0"/>
                </a:solidFill>
              </a:rPr>
              <a:t> </a:t>
            </a:r>
            <a:r>
              <a:rPr lang="es-ES" sz="2300" dirty="0">
                <a:solidFill>
                  <a:srgbClr val="00B0F0"/>
                </a:solidFill>
              </a:rPr>
              <a:t>ni</a:t>
            </a:r>
            <a:r>
              <a:rPr lang="es-ES" sz="2300" spc="-150" dirty="0">
                <a:solidFill>
                  <a:srgbClr val="00B0F0"/>
                </a:solidFill>
              </a:rPr>
              <a:t> </a:t>
            </a:r>
            <a:r>
              <a:rPr lang="es-ES" sz="2300" dirty="0">
                <a:solidFill>
                  <a:srgbClr val="00B0F0"/>
                </a:solidFill>
              </a:rPr>
              <a:t>argüirá por</a:t>
            </a:r>
            <a:r>
              <a:rPr lang="es-ES" sz="2300" spc="-150" dirty="0">
                <a:solidFill>
                  <a:srgbClr val="00B0F0"/>
                </a:solidFill>
              </a:rPr>
              <a:t> </a:t>
            </a:r>
            <a:r>
              <a:rPr lang="es-ES" sz="2300" dirty="0">
                <a:solidFill>
                  <a:srgbClr val="00B0F0"/>
                </a:solidFill>
              </a:rPr>
              <a:t>lo</a:t>
            </a:r>
            <a:r>
              <a:rPr lang="es-ES" sz="2300" spc="-150" dirty="0">
                <a:solidFill>
                  <a:srgbClr val="00B0F0"/>
                </a:solidFill>
              </a:rPr>
              <a:t> </a:t>
            </a:r>
            <a:r>
              <a:rPr lang="es-ES" sz="2300" dirty="0">
                <a:solidFill>
                  <a:srgbClr val="00B0F0"/>
                </a:solidFill>
              </a:rPr>
              <a:t>que oigan sus oídos; </a:t>
            </a:r>
            <a:r>
              <a:rPr lang="es-ES" sz="2300" dirty="0">
                <a:solidFill>
                  <a:srgbClr val="FFFF00"/>
                </a:solidFill>
              </a:rPr>
              <a:t>sino que juzgará con justicia a los pobres, y argüirá con equidad por los mansos de la tierra; </a:t>
            </a:r>
            <a:r>
              <a:rPr lang="es-ES" sz="2300" dirty="0">
                <a:solidFill>
                  <a:srgbClr val="00B0F0"/>
                </a:solidFill>
              </a:rPr>
              <a:t>y herirá la tierra con la vara de su boca, y con el espíritu de sus labios matará al impío.</a:t>
            </a:r>
          </a:p>
        </p:txBody>
      </p:sp>
      <p:sp>
        <p:nvSpPr>
          <p:cNvPr id="15" name="1 CuadroTexto">
            <a:extLst>
              <a:ext uri="{FF2B5EF4-FFF2-40B4-BE49-F238E27FC236}">
                <a16:creationId xmlns:a16="http://schemas.microsoft.com/office/drawing/2014/main" id="{EF6F7162-9704-49F2-96DE-B8968A3827F4}"/>
              </a:ext>
            </a:extLst>
          </p:cNvPr>
          <p:cNvSpPr txBox="1"/>
          <p:nvPr/>
        </p:nvSpPr>
        <p:spPr>
          <a:xfrm>
            <a:off x="1134973" y="3101468"/>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11:2</a:t>
            </a:r>
          </a:p>
        </p:txBody>
      </p:sp>
      <p:sp>
        <p:nvSpPr>
          <p:cNvPr id="16" name="2 CuadroTexto">
            <a:extLst>
              <a:ext uri="{FF2B5EF4-FFF2-40B4-BE49-F238E27FC236}">
                <a16:creationId xmlns:a16="http://schemas.microsoft.com/office/drawing/2014/main" id="{234F7EFB-7AC3-46B6-9BD5-1905CCEE2899}"/>
              </a:ext>
            </a:extLst>
          </p:cNvPr>
          <p:cNvSpPr txBox="1"/>
          <p:nvPr/>
        </p:nvSpPr>
        <p:spPr>
          <a:xfrm>
            <a:off x="151305" y="3597230"/>
            <a:ext cx="4392488" cy="1510285"/>
          </a:xfrm>
          <a:prstGeom prst="rect">
            <a:avLst/>
          </a:prstGeom>
          <a:noFill/>
        </p:spPr>
        <p:txBody>
          <a:bodyPr wrap="square" rtlCol="0">
            <a:spAutoFit/>
          </a:bodyPr>
          <a:lstStyle/>
          <a:p>
            <a:pPr algn="ctr">
              <a:lnSpc>
                <a:spcPts val="2200"/>
              </a:lnSpc>
            </a:pPr>
            <a:r>
              <a:rPr lang="es-ES" sz="2300" dirty="0">
                <a:solidFill>
                  <a:srgbClr val="FFFF00"/>
                </a:solidFill>
              </a:rPr>
              <a:t>Y reposará sobre él el Espíritu de Jehová;</a:t>
            </a:r>
            <a:r>
              <a:rPr lang="es-ES" sz="2300" dirty="0">
                <a:solidFill>
                  <a:schemeClr val="bg1"/>
                </a:solidFill>
              </a:rPr>
              <a:t> </a:t>
            </a:r>
            <a:r>
              <a:rPr lang="es-ES" sz="2300" dirty="0">
                <a:solidFill>
                  <a:srgbClr val="00B0F0"/>
                </a:solidFill>
              </a:rPr>
              <a:t>espíritu de sabiduría y de inteligencia</a:t>
            </a:r>
            <a:r>
              <a:rPr lang="es-ES" sz="2300" dirty="0">
                <a:solidFill>
                  <a:srgbClr val="FFFF00"/>
                </a:solidFill>
              </a:rPr>
              <a:t>, espíritu de consejo y de poder,</a:t>
            </a:r>
            <a:r>
              <a:rPr lang="es-ES" sz="2300" dirty="0">
                <a:solidFill>
                  <a:schemeClr val="bg1"/>
                </a:solidFill>
              </a:rPr>
              <a:t> </a:t>
            </a:r>
            <a:r>
              <a:rPr lang="es-ES" sz="2300" dirty="0">
                <a:solidFill>
                  <a:srgbClr val="00B0F0"/>
                </a:solidFill>
              </a:rPr>
              <a:t>espíritu de conocimiento y de temor de Jehová. </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595235" y="97851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12:1, 2</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665603" y="1432369"/>
            <a:ext cx="4442901" cy="2356671"/>
          </a:xfrm>
          <a:prstGeom prst="rect">
            <a:avLst/>
          </a:prstGeom>
          <a:noFill/>
        </p:spPr>
        <p:txBody>
          <a:bodyPr wrap="square" rtlCol="0">
            <a:spAutoFit/>
          </a:bodyPr>
          <a:lstStyle/>
          <a:p>
            <a:pPr algn="ctr">
              <a:lnSpc>
                <a:spcPts val="2200"/>
              </a:lnSpc>
            </a:pPr>
            <a:r>
              <a:rPr lang="es-ES" sz="2300" dirty="0">
                <a:solidFill>
                  <a:srgbClr val="FFFF00"/>
                </a:solidFill>
              </a:rPr>
              <a:t>En aquel día dirás: </a:t>
            </a:r>
            <a:r>
              <a:rPr lang="es-ES" sz="2300" dirty="0">
                <a:solidFill>
                  <a:schemeClr val="bg1"/>
                </a:solidFill>
              </a:rPr>
              <a:t>Cantaré a ti, oh Jehová; pues aunque te enojaste contra mí, tu indignación se apartó, y me has consolado. He aquí Dios es salvación mía; me aseguraré y no temeré; porque mi fortaleza y mi canción es JAH Jehová, quien ha sido salvación para mí. </a:t>
            </a:r>
          </a:p>
        </p:txBody>
      </p:sp>
      <p:sp>
        <p:nvSpPr>
          <p:cNvPr id="23" name="TextBox 22">
            <a:extLst>
              <a:ext uri="{FF2B5EF4-FFF2-40B4-BE49-F238E27FC236}">
                <a16:creationId xmlns:a16="http://schemas.microsoft.com/office/drawing/2014/main" id="{B605D8B4-43C9-4A2F-A127-76A6CEC81809}"/>
              </a:ext>
            </a:extLst>
          </p:cNvPr>
          <p:cNvSpPr txBox="1"/>
          <p:nvPr/>
        </p:nvSpPr>
        <p:spPr>
          <a:xfrm>
            <a:off x="4716016" y="368624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Jesús es </a:t>
            </a:r>
            <a:r>
              <a:rPr lang="es-ES" sz="1850" b="1">
                <a:latin typeface="Arial" panose="020B0604020202020204" pitchFamily="34" charset="0"/>
                <a:cs typeface="Arial" panose="020B0604020202020204" pitchFamily="34" charset="0"/>
              </a:rPr>
              <a:t>el Mesías </a:t>
            </a:r>
            <a:r>
              <a:rPr lang="es-ES" sz="1850" b="1" dirty="0">
                <a:latin typeface="Arial" panose="020B0604020202020204" pitchFamily="34" charset="0"/>
                <a:cs typeface="Arial" panose="020B0604020202020204" pitchFamily="34" charset="0"/>
              </a:rPr>
              <a:t>prometido</a:t>
            </a:r>
          </a:p>
        </p:txBody>
      </p:sp>
    </p:spTree>
    <p:extLst>
      <p:ext uri="{BB962C8B-B14F-4D97-AF65-F5344CB8AC3E}">
        <p14:creationId xmlns:p14="http://schemas.microsoft.com/office/powerpoint/2010/main" val="591753920"/>
      </p:ext>
    </p:extLst>
  </p:cSld>
  <p:clrMapOvr>
    <a:masterClrMapping/>
  </p:clrMapOvr>
  <p:transition>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1116724" y="1024471"/>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Daniel 2:44</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20917" y="1492248"/>
            <a:ext cx="4592917" cy="1718676"/>
          </a:xfrm>
          <a:prstGeom prst="rect">
            <a:avLst/>
          </a:prstGeom>
          <a:noFill/>
        </p:spPr>
        <p:txBody>
          <a:bodyPr wrap="square" rtlCol="0">
            <a:spAutoFit/>
          </a:bodyPr>
          <a:lstStyle/>
          <a:p>
            <a:pPr algn="ctr">
              <a:lnSpc>
                <a:spcPts val="2100"/>
              </a:lnSpc>
            </a:pPr>
            <a:r>
              <a:rPr lang="es-ES" sz="2300" dirty="0">
                <a:solidFill>
                  <a:srgbClr val="FFFF00"/>
                </a:solidFill>
              </a:rPr>
              <a:t>Y en los días de estos reyes el Dios del cielo levantará un reino que no será jamás destruido,</a:t>
            </a:r>
            <a:r>
              <a:rPr lang="es-ES" sz="2300" dirty="0">
                <a:solidFill>
                  <a:schemeClr val="bg1"/>
                </a:solidFill>
              </a:rPr>
              <a:t> </a:t>
            </a:r>
            <a:r>
              <a:rPr lang="es-ES" sz="2300" dirty="0">
                <a:solidFill>
                  <a:srgbClr val="00B0F0"/>
                </a:solidFill>
              </a:rPr>
              <a:t>ni será el reino dejado a otro pueblo; </a:t>
            </a:r>
            <a:r>
              <a:rPr lang="es-ES" sz="2300" dirty="0">
                <a:solidFill>
                  <a:srgbClr val="FFFF00"/>
                </a:solidFill>
              </a:rPr>
              <a:t>desmenuzará y consumirá a todos estos reinos</a:t>
            </a:r>
            <a:r>
              <a:rPr lang="es-ES" sz="2300" dirty="0">
                <a:solidFill>
                  <a:schemeClr val="bg1"/>
                </a:solidFill>
              </a:rPr>
              <a:t>, </a:t>
            </a:r>
            <a:r>
              <a:rPr lang="es-ES" sz="2300" dirty="0">
                <a:solidFill>
                  <a:srgbClr val="00B0F0"/>
                </a:solidFill>
              </a:rPr>
              <a:t>pero él permanecerá para siempre.</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2076704" y="499239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11:3, 4</a:t>
            </a:r>
          </a:p>
        </p:txBody>
      </p:sp>
      <p:sp>
        <p:nvSpPr>
          <p:cNvPr id="21" name="2 CuadroTexto">
            <a:extLst>
              <a:ext uri="{FF2B5EF4-FFF2-40B4-BE49-F238E27FC236}">
                <a16:creationId xmlns:a16="http://schemas.microsoft.com/office/drawing/2014/main" id="{FB0C8528-7F32-4436-B587-5F4F16DF1D35}"/>
              </a:ext>
            </a:extLst>
          </p:cNvPr>
          <p:cNvSpPr txBox="1"/>
          <p:nvPr/>
        </p:nvSpPr>
        <p:spPr>
          <a:xfrm>
            <a:off x="-126268" y="5481654"/>
            <a:ext cx="9396536" cy="1324337"/>
          </a:xfrm>
          <a:prstGeom prst="rect">
            <a:avLst/>
          </a:prstGeom>
          <a:noFill/>
        </p:spPr>
        <p:txBody>
          <a:bodyPr wrap="square" rtlCol="0">
            <a:spAutoFit/>
          </a:bodyPr>
          <a:lstStyle/>
          <a:p>
            <a:pPr algn="ctr">
              <a:lnSpc>
                <a:spcPts val="2400"/>
              </a:lnSpc>
            </a:pPr>
            <a:r>
              <a:rPr lang="es-ES" sz="2300" dirty="0">
                <a:solidFill>
                  <a:srgbClr val="FFFF00"/>
                </a:solidFill>
              </a:rPr>
              <a:t>Y le hará entender diligente en el temor de Jehová. </a:t>
            </a:r>
            <a:r>
              <a:rPr lang="es-ES" sz="2300" dirty="0">
                <a:solidFill>
                  <a:srgbClr val="00B0F0"/>
                </a:solidFill>
              </a:rPr>
              <a:t>No juzgará según la vista de</a:t>
            </a:r>
            <a:r>
              <a:rPr lang="es-ES" sz="2300" spc="-150" dirty="0">
                <a:solidFill>
                  <a:srgbClr val="00B0F0"/>
                </a:solidFill>
              </a:rPr>
              <a:t> </a:t>
            </a:r>
            <a:r>
              <a:rPr lang="es-ES" sz="2300" dirty="0">
                <a:solidFill>
                  <a:srgbClr val="00B0F0"/>
                </a:solidFill>
              </a:rPr>
              <a:t>sus ojos,</a:t>
            </a:r>
            <a:r>
              <a:rPr lang="es-ES" sz="2300" spc="-150" dirty="0">
                <a:solidFill>
                  <a:srgbClr val="00B0F0"/>
                </a:solidFill>
              </a:rPr>
              <a:t> </a:t>
            </a:r>
            <a:r>
              <a:rPr lang="es-ES" sz="2300" dirty="0">
                <a:solidFill>
                  <a:srgbClr val="00B0F0"/>
                </a:solidFill>
              </a:rPr>
              <a:t>ni</a:t>
            </a:r>
            <a:r>
              <a:rPr lang="es-ES" sz="2300" spc="-150" dirty="0">
                <a:solidFill>
                  <a:srgbClr val="00B0F0"/>
                </a:solidFill>
              </a:rPr>
              <a:t> </a:t>
            </a:r>
            <a:r>
              <a:rPr lang="es-ES" sz="2300" dirty="0">
                <a:solidFill>
                  <a:srgbClr val="00B0F0"/>
                </a:solidFill>
              </a:rPr>
              <a:t>argüirá por</a:t>
            </a:r>
            <a:r>
              <a:rPr lang="es-ES" sz="2300" spc="-150" dirty="0">
                <a:solidFill>
                  <a:srgbClr val="00B0F0"/>
                </a:solidFill>
              </a:rPr>
              <a:t> </a:t>
            </a:r>
            <a:r>
              <a:rPr lang="es-ES" sz="2300" dirty="0">
                <a:solidFill>
                  <a:srgbClr val="00B0F0"/>
                </a:solidFill>
              </a:rPr>
              <a:t>lo</a:t>
            </a:r>
            <a:r>
              <a:rPr lang="es-ES" sz="2300" spc="-150" dirty="0">
                <a:solidFill>
                  <a:srgbClr val="00B0F0"/>
                </a:solidFill>
              </a:rPr>
              <a:t> </a:t>
            </a:r>
            <a:r>
              <a:rPr lang="es-ES" sz="2300" dirty="0">
                <a:solidFill>
                  <a:srgbClr val="00B0F0"/>
                </a:solidFill>
              </a:rPr>
              <a:t>que oigan sus oídos; </a:t>
            </a:r>
            <a:r>
              <a:rPr lang="es-ES" sz="2300" dirty="0">
                <a:solidFill>
                  <a:srgbClr val="FFFF00"/>
                </a:solidFill>
              </a:rPr>
              <a:t>sino que juzgará con justicia a los pobres, y argüirá con equidad por los mansos de la tierra; </a:t>
            </a:r>
            <a:r>
              <a:rPr lang="es-ES" sz="2300" dirty="0">
                <a:solidFill>
                  <a:srgbClr val="00B0F0"/>
                </a:solidFill>
              </a:rPr>
              <a:t>y herirá la tierra con la vara de su boca, y con el espíritu de sus labios matará al impío.</a:t>
            </a:r>
          </a:p>
        </p:txBody>
      </p:sp>
      <p:sp>
        <p:nvSpPr>
          <p:cNvPr id="15" name="1 CuadroTexto">
            <a:extLst>
              <a:ext uri="{FF2B5EF4-FFF2-40B4-BE49-F238E27FC236}">
                <a16:creationId xmlns:a16="http://schemas.microsoft.com/office/drawing/2014/main" id="{EF6F7162-9704-49F2-96DE-B8968A3827F4}"/>
              </a:ext>
            </a:extLst>
          </p:cNvPr>
          <p:cNvSpPr txBox="1"/>
          <p:nvPr/>
        </p:nvSpPr>
        <p:spPr>
          <a:xfrm>
            <a:off x="1134973" y="3101468"/>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11:2</a:t>
            </a:r>
          </a:p>
        </p:txBody>
      </p:sp>
      <p:sp>
        <p:nvSpPr>
          <p:cNvPr id="16" name="2 CuadroTexto">
            <a:extLst>
              <a:ext uri="{FF2B5EF4-FFF2-40B4-BE49-F238E27FC236}">
                <a16:creationId xmlns:a16="http://schemas.microsoft.com/office/drawing/2014/main" id="{234F7EFB-7AC3-46B6-9BD5-1905CCEE2899}"/>
              </a:ext>
            </a:extLst>
          </p:cNvPr>
          <p:cNvSpPr txBox="1"/>
          <p:nvPr/>
        </p:nvSpPr>
        <p:spPr>
          <a:xfrm>
            <a:off x="151305" y="3597230"/>
            <a:ext cx="4392488" cy="1510285"/>
          </a:xfrm>
          <a:prstGeom prst="rect">
            <a:avLst/>
          </a:prstGeom>
          <a:noFill/>
        </p:spPr>
        <p:txBody>
          <a:bodyPr wrap="square" rtlCol="0">
            <a:spAutoFit/>
          </a:bodyPr>
          <a:lstStyle/>
          <a:p>
            <a:pPr algn="ctr">
              <a:lnSpc>
                <a:spcPts val="2200"/>
              </a:lnSpc>
            </a:pPr>
            <a:r>
              <a:rPr lang="es-ES" sz="2300" dirty="0">
                <a:solidFill>
                  <a:srgbClr val="FFFF00"/>
                </a:solidFill>
              </a:rPr>
              <a:t>Y reposará sobre él el Espíritu de Jehová;</a:t>
            </a:r>
            <a:r>
              <a:rPr lang="es-ES" sz="2300" dirty="0">
                <a:solidFill>
                  <a:schemeClr val="bg1"/>
                </a:solidFill>
              </a:rPr>
              <a:t> </a:t>
            </a:r>
            <a:r>
              <a:rPr lang="es-ES" sz="2300" dirty="0">
                <a:solidFill>
                  <a:srgbClr val="00B0F0"/>
                </a:solidFill>
              </a:rPr>
              <a:t>espíritu de sabiduría y de inteligencia</a:t>
            </a:r>
            <a:r>
              <a:rPr lang="es-ES" sz="2300" dirty="0">
                <a:solidFill>
                  <a:srgbClr val="FFFF00"/>
                </a:solidFill>
              </a:rPr>
              <a:t>, espíritu de consejo y de poder,</a:t>
            </a:r>
            <a:r>
              <a:rPr lang="es-ES" sz="2300" dirty="0">
                <a:solidFill>
                  <a:schemeClr val="bg1"/>
                </a:solidFill>
              </a:rPr>
              <a:t> </a:t>
            </a:r>
            <a:r>
              <a:rPr lang="es-ES" sz="2300" dirty="0">
                <a:solidFill>
                  <a:srgbClr val="00B0F0"/>
                </a:solidFill>
              </a:rPr>
              <a:t>espíritu de conocimiento y de temor de Jehová. </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595235" y="97851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12:1, 2</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665603" y="1432369"/>
            <a:ext cx="4442901" cy="2356671"/>
          </a:xfrm>
          <a:prstGeom prst="rect">
            <a:avLst/>
          </a:prstGeom>
          <a:noFill/>
        </p:spPr>
        <p:txBody>
          <a:bodyPr wrap="square" rtlCol="0">
            <a:spAutoFit/>
          </a:bodyPr>
          <a:lstStyle/>
          <a:p>
            <a:pPr algn="ctr">
              <a:lnSpc>
                <a:spcPts val="2200"/>
              </a:lnSpc>
            </a:pPr>
            <a:r>
              <a:rPr lang="es-ES" sz="2300" dirty="0">
                <a:solidFill>
                  <a:srgbClr val="FFFF00"/>
                </a:solidFill>
              </a:rPr>
              <a:t>En aquel día dirás: </a:t>
            </a:r>
            <a:r>
              <a:rPr lang="es-ES" sz="2300" dirty="0">
                <a:solidFill>
                  <a:srgbClr val="00B0F0"/>
                </a:solidFill>
              </a:rPr>
              <a:t>Cantaré a ti, oh Jehová; pues aunque te enojaste contra mí, tu indignación se apartó, y me has consolado.</a:t>
            </a:r>
            <a:r>
              <a:rPr lang="es-ES" sz="2300" dirty="0">
                <a:solidFill>
                  <a:schemeClr val="bg1"/>
                </a:solidFill>
              </a:rPr>
              <a:t> He aquí Dios es salvación mía; me aseguraré y no temeré; porque mi fortaleza y mi canción es JAH Jehová, quien ha sido salvación para mí. </a:t>
            </a:r>
          </a:p>
        </p:txBody>
      </p:sp>
      <p:sp>
        <p:nvSpPr>
          <p:cNvPr id="23" name="TextBox 22">
            <a:extLst>
              <a:ext uri="{FF2B5EF4-FFF2-40B4-BE49-F238E27FC236}">
                <a16:creationId xmlns:a16="http://schemas.microsoft.com/office/drawing/2014/main" id="{B605D8B4-43C9-4A2F-A127-76A6CEC81809}"/>
              </a:ext>
            </a:extLst>
          </p:cNvPr>
          <p:cNvSpPr txBox="1"/>
          <p:nvPr/>
        </p:nvSpPr>
        <p:spPr>
          <a:xfrm>
            <a:off x="4716016" y="368624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Jesús es </a:t>
            </a:r>
            <a:r>
              <a:rPr lang="es-ES" sz="1850" b="1">
                <a:latin typeface="Arial" panose="020B0604020202020204" pitchFamily="34" charset="0"/>
                <a:cs typeface="Arial" panose="020B0604020202020204" pitchFamily="34" charset="0"/>
              </a:rPr>
              <a:t>el Mesías </a:t>
            </a:r>
            <a:r>
              <a:rPr lang="es-ES" sz="1850" b="1" dirty="0">
                <a:latin typeface="Arial" panose="020B0604020202020204" pitchFamily="34" charset="0"/>
                <a:cs typeface="Arial" panose="020B0604020202020204" pitchFamily="34" charset="0"/>
              </a:rPr>
              <a:t>prometido</a:t>
            </a:r>
          </a:p>
        </p:txBody>
      </p:sp>
    </p:spTree>
    <p:extLst>
      <p:ext uri="{BB962C8B-B14F-4D97-AF65-F5344CB8AC3E}">
        <p14:creationId xmlns:p14="http://schemas.microsoft.com/office/powerpoint/2010/main" val="3511917578"/>
      </p:ext>
    </p:extLst>
  </p:cSld>
  <p:clrMapOvr>
    <a:masterClrMapping/>
  </p:clrMapOvr>
  <p:transition>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1116724" y="1024471"/>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Daniel 2:44</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20917" y="1492248"/>
            <a:ext cx="4592917" cy="1718676"/>
          </a:xfrm>
          <a:prstGeom prst="rect">
            <a:avLst/>
          </a:prstGeom>
          <a:noFill/>
        </p:spPr>
        <p:txBody>
          <a:bodyPr wrap="square" rtlCol="0">
            <a:spAutoFit/>
          </a:bodyPr>
          <a:lstStyle/>
          <a:p>
            <a:pPr algn="ctr">
              <a:lnSpc>
                <a:spcPts val="2100"/>
              </a:lnSpc>
            </a:pPr>
            <a:r>
              <a:rPr lang="es-ES" sz="2300" dirty="0">
                <a:solidFill>
                  <a:srgbClr val="FFFF00"/>
                </a:solidFill>
              </a:rPr>
              <a:t>Y en los días de estos reyes el Dios del cielo levantará un reino que no será jamás destruido,</a:t>
            </a:r>
            <a:r>
              <a:rPr lang="es-ES" sz="2300" dirty="0">
                <a:solidFill>
                  <a:schemeClr val="bg1"/>
                </a:solidFill>
              </a:rPr>
              <a:t> </a:t>
            </a:r>
            <a:r>
              <a:rPr lang="es-ES" sz="2300" dirty="0">
                <a:solidFill>
                  <a:srgbClr val="00B0F0"/>
                </a:solidFill>
              </a:rPr>
              <a:t>ni será el reino dejado a otro pueblo; </a:t>
            </a:r>
            <a:r>
              <a:rPr lang="es-ES" sz="2300" dirty="0">
                <a:solidFill>
                  <a:srgbClr val="FFFF00"/>
                </a:solidFill>
              </a:rPr>
              <a:t>desmenuzará y consumirá a todos estos reinos</a:t>
            </a:r>
            <a:r>
              <a:rPr lang="es-ES" sz="2300" dirty="0">
                <a:solidFill>
                  <a:schemeClr val="bg1"/>
                </a:solidFill>
              </a:rPr>
              <a:t>, </a:t>
            </a:r>
            <a:r>
              <a:rPr lang="es-ES" sz="2300" dirty="0">
                <a:solidFill>
                  <a:srgbClr val="00B0F0"/>
                </a:solidFill>
              </a:rPr>
              <a:t>pero él permanecerá para siempre.</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2076704" y="499239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11:3, 4</a:t>
            </a:r>
          </a:p>
        </p:txBody>
      </p:sp>
      <p:sp>
        <p:nvSpPr>
          <p:cNvPr id="21" name="2 CuadroTexto">
            <a:extLst>
              <a:ext uri="{FF2B5EF4-FFF2-40B4-BE49-F238E27FC236}">
                <a16:creationId xmlns:a16="http://schemas.microsoft.com/office/drawing/2014/main" id="{FB0C8528-7F32-4436-B587-5F4F16DF1D35}"/>
              </a:ext>
            </a:extLst>
          </p:cNvPr>
          <p:cNvSpPr txBox="1"/>
          <p:nvPr/>
        </p:nvSpPr>
        <p:spPr>
          <a:xfrm>
            <a:off x="-126268" y="5481654"/>
            <a:ext cx="9396536" cy="1324337"/>
          </a:xfrm>
          <a:prstGeom prst="rect">
            <a:avLst/>
          </a:prstGeom>
          <a:noFill/>
        </p:spPr>
        <p:txBody>
          <a:bodyPr wrap="square" rtlCol="0">
            <a:spAutoFit/>
          </a:bodyPr>
          <a:lstStyle/>
          <a:p>
            <a:pPr algn="ctr">
              <a:lnSpc>
                <a:spcPts val="2400"/>
              </a:lnSpc>
            </a:pPr>
            <a:r>
              <a:rPr lang="es-ES" sz="2300" dirty="0">
                <a:solidFill>
                  <a:srgbClr val="FFFF00"/>
                </a:solidFill>
              </a:rPr>
              <a:t>Y le hará entender diligente en el temor de Jehová. </a:t>
            </a:r>
            <a:r>
              <a:rPr lang="es-ES" sz="2300" dirty="0">
                <a:solidFill>
                  <a:srgbClr val="00B0F0"/>
                </a:solidFill>
              </a:rPr>
              <a:t>No juzgará según la vista de</a:t>
            </a:r>
            <a:r>
              <a:rPr lang="es-ES" sz="2300" spc="-150" dirty="0">
                <a:solidFill>
                  <a:srgbClr val="00B0F0"/>
                </a:solidFill>
              </a:rPr>
              <a:t> </a:t>
            </a:r>
            <a:r>
              <a:rPr lang="es-ES" sz="2300" dirty="0">
                <a:solidFill>
                  <a:srgbClr val="00B0F0"/>
                </a:solidFill>
              </a:rPr>
              <a:t>sus ojos,</a:t>
            </a:r>
            <a:r>
              <a:rPr lang="es-ES" sz="2300" spc="-150" dirty="0">
                <a:solidFill>
                  <a:srgbClr val="00B0F0"/>
                </a:solidFill>
              </a:rPr>
              <a:t> </a:t>
            </a:r>
            <a:r>
              <a:rPr lang="es-ES" sz="2300" dirty="0">
                <a:solidFill>
                  <a:srgbClr val="00B0F0"/>
                </a:solidFill>
              </a:rPr>
              <a:t>ni</a:t>
            </a:r>
            <a:r>
              <a:rPr lang="es-ES" sz="2300" spc="-150" dirty="0">
                <a:solidFill>
                  <a:srgbClr val="00B0F0"/>
                </a:solidFill>
              </a:rPr>
              <a:t> </a:t>
            </a:r>
            <a:r>
              <a:rPr lang="es-ES" sz="2300" dirty="0">
                <a:solidFill>
                  <a:srgbClr val="00B0F0"/>
                </a:solidFill>
              </a:rPr>
              <a:t>argüirá por</a:t>
            </a:r>
            <a:r>
              <a:rPr lang="es-ES" sz="2300" spc="-150" dirty="0">
                <a:solidFill>
                  <a:srgbClr val="00B0F0"/>
                </a:solidFill>
              </a:rPr>
              <a:t> </a:t>
            </a:r>
            <a:r>
              <a:rPr lang="es-ES" sz="2300" dirty="0">
                <a:solidFill>
                  <a:srgbClr val="00B0F0"/>
                </a:solidFill>
              </a:rPr>
              <a:t>lo</a:t>
            </a:r>
            <a:r>
              <a:rPr lang="es-ES" sz="2300" spc="-150" dirty="0">
                <a:solidFill>
                  <a:srgbClr val="00B0F0"/>
                </a:solidFill>
              </a:rPr>
              <a:t> </a:t>
            </a:r>
            <a:r>
              <a:rPr lang="es-ES" sz="2300" dirty="0">
                <a:solidFill>
                  <a:srgbClr val="00B0F0"/>
                </a:solidFill>
              </a:rPr>
              <a:t>que oigan sus oídos; </a:t>
            </a:r>
            <a:r>
              <a:rPr lang="es-ES" sz="2300" dirty="0">
                <a:solidFill>
                  <a:srgbClr val="FFFF00"/>
                </a:solidFill>
              </a:rPr>
              <a:t>sino que juzgará con justicia a los pobres, y argüirá con equidad por los mansos de la tierra; </a:t>
            </a:r>
            <a:r>
              <a:rPr lang="es-ES" sz="2300" dirty="0">
                <a:solidFill>
                  <a:srgbClr val="00B0F0"/>
                </a:solidFill>
              </a:rPr>
              <a:t>y herirá la tierra con la vara de su boca, y con el espíritu de sus labios matará al impío.</a:t>
            </a:r>
          </a:p>
        </p:txBody>
      </p:sp>
      <p:sp>
        <p:nvSpPr>
          <p:cNvPr id="15" name="1 CuadroTexto">
            <a:extLst>
              <a:ext uri="{FF2B5EF4-FFF2-40B4-BE49-F238E27FC236}">
                <a16:creationId xmlns:a16="http://schemas.microsoft.com/office/drawing/2014/main" id="{EF6F7162-9704-49F2-96DE-B8968A3827F4}"/>
              </a:ext>
            </a:extLst>
          </p:cNvPr>
          <p:cNvSpPr txBox="1"/>
          <p:nvPr/>
        </p:nvSpPr>
        <p:spPr>
          <a:xfrm>
            <a:off x="1134973" y="3101468"/>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11:2</a:t>
            </a:r>
          </a:p>
        </p:txBody>
      </p:sp>
      <p:sp>
        <p:nvSpPr>
          <p:cNvPr id="16" name="2 CuadroTexto">
            <a:extLst>
              <a:ext uri="{FF2B5EF4-FFF2-40B4-BE49-F238E27FC236}">
                <a16:creationId xmlns:a16="http://schemas.microsoft.com/office/drawing/2014/main" id="{234F7EFB-7AC3-46B6-9BD5-1905CCEE2899}"/>
              </a:ext>
            </a:extLst>
          </p:cNvPr>
          <p:cNvSpPr txBox="1"/>
          <p:nvPr/>
        </p:nvSpPr>
        <p:spPr>
          <a:xfrm>
            <a:off x="151305" y="3597230"/>
            <a:ext cx="4392488" cy="1510285"/>
          </a:xfrm>
          <a:prstGeom prst="rect">
            <a:avLst/>
          </a:prstGeom>
          <a:noFill/>
        </p:spPr>
        <p:txBody>
          <a:bodyPr wrap="square" rtlCol="0">
            <a:spAutoFit/>
          </a:bodyPr>
          <a:lstStyle/>
          <a:p>
            <a:pPr algn="ctr">
              <a:lnSpc>
                <a:spcPts val="2200"/>
              </a:lnSpc>
            </a:pPr>
            <a:r>
              <a:rPr lang="es-ES" sz="2300" dirty="0">
                <a:solidFill>
                  <a:srgbClr val="FFFF00"/>
                </a:solidFill>
              </a:rPr>
              <a:t>Y reposará sobre él el Espíritu de Jehová;</a:t>
            </a:r>
            <a:r>
              <a:rPr lang="es-ES" sz="2300" dirty="0">
                <a:solidFill>
                  <a:schemeClr val="bg1"/>
                </a:solidFill>
              </a:rPr>
              <a:t> </a:t>
            </a:r>
            <a:r>
              <a:rPr lang="es-ES" sz="2300" dirty="0">
                <a:solidFill>
                  <a:srgbClr val="00B0F0"/>
                </a:solidFill>
              </a:rPr>
              <a:t>espíritu de sabiduría y de inteligencia</a:t>
            </a:r>
            <a:r>
              <a:rPr lang="es-ES" sz="2300" dirty="0">
                <a:solidFill>
                  <a:srgbClr val="FFFF00"/>
                </a:solidFill>
              </a:rPr>
              <a:t>, espíritu de consejo y de poder,</a:t>
            </a:r>
            <a:r>
              <a:rPr lang="es-ES" sz="2300" dirty="0">
                <a:solidFill>
                  <a:schemeClr val="bg1"/>
                </a:solidFill>
              </a:rPr>
              <a:t> </a:t>
            </a:r>
            <a:r>
              <a:rPr lang="es-ES" sz="2300" dirty="0">
                <a:solidFill>
                  <a:srgbClr val="00B0F0"/>
                </a:solidFill>
              </a:rPr>
              <a:t>espíritu de conocimiento y de temor de Jehová. </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595235" y="97851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12:1, 2</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665603" y="1432369"/>
            <a:ext cx="4442901" cy="2356671"/>
          </a:xfrm>
          <a:prstGeom prst="rect">
            <a:avLst/>
          </a:prstGeom>
          <a:noFill/>
        </p:spPr>
        <p:txBody>
          <a:bodyPr wrap="square" rtlCol="0">
            <a:spAutoFit/>
          </a:bodyPr>
          <a:lstStyle/>
          <a:p>
            <a:pPr algn="ctr">
              <a:lnSpc>
                <a:spcPts val="2200"/>
              </a:lnSpc>
            </a:pPr>
            <a:r>
              <a:rPr lang="es-ES" sz="2300" dirty="0">
                <a:solidFill>
                  <a:srgbClr val="FFFF00"/>
                </a:solidFill>
              </a:rPr>
              <a:t>En aquel día dirás: </a:t>
            </a:r>
            <a:r>
              <a:rPr lang="es-ES" sz="2300" dirty="0">
                <a:solidFill>
                  <a:srgbClr val="00B0F0"/>
                </a:solidFill>
              </a:rPr>
              <a:t>Cantaré a ti, oh Jehová; pues aunque te enojaste contra mí, tu indignación se apartó, y me has consolado.</a:t>
            </a:r>
            <a:r>
              <a:rPr lang="es-ES" sz="2300" dirty="0">
                <a:solidFill>
                  <a:schemeClr val="bg1"/>
                </a:solidFill>
              </a:rPr>
              <a:t> </a:t>
            </a:r>
            <a:r>
              <a:rPr lang="es-ES" sz="2300" dirty="0">
                <a:solidFill>
                  <a:srgbClr val="FFFF00"/>
                </a:solidFill>
              </a:rPr>
              <a:t>He aquí Dios es salvación mía;</a:t>
            </a:r>
            <a:r>
              <a:rPr lang="es-ES" sz="2300" dirty="0">
                <a:solidFill>
                  <a:schemeClr val="bg1"/>
                </a:solidFill>
              </a:rPr>
              <a:t> me aseguraré y no temeré; porque mi fortaleza y mi canción es JAH Jehová, quien ha sido salvación para mí. </a:t>
            </a:r>
          </a:p>
        </p:txBody>
      </p:sp>
      <p:sp>
        <p:nvSpPr>
          <p:cNvPr id="23" name="TextBox 22">
            <a:extLst>
              <a:ext uri="{FF2B5EF4-FFF2-40B4-BE49-F238E27FC236}">
                <a16:creationId xmlns:a16="http://schemas.microsoft.com/office/drawing/2014/main" id="{B605D8B4-43C9-4A2F-A127-76A6CEC81809}"/>
              </a:ext>
            </a:extLst>
          </p:cNvPr>
          <p:cNvSpPr txBox="1"/>
          <p:nvPr/>
        </p:nvSpPr>
        <p:spPr>
          <a:xfrm>
            <a:off x="4716016" y="368624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Jesús es </a:t>
            </a:r>
            <a:r>
              <a:rPr lang="es-ES" sz="1850" b="1">
                <a:latin typeface="Arial" panose="020B0604020202020204" pitchFamily="34" charset="0"/>
                <a:cs typeface="Arial" panose="020B0604020202020204" pitchFamily="34" charset="0"/>
              </a:rPr>
              <a:t>el Mesías </a:t>
            </a:r>
            <a:r>
              <a:rPr lang="es-ES" sz="1850" b="1" dirty="0">
                <a:latin typeface="Arial" panose="020B0604020202020204" pitchFamily="34" charset="0"/>
                <a:cs typeface="Arial" panose="020B0604020202020204" pitchFamily="34" charset="0"/>
              </a:rPr>
              <a:t>prometido</a:t>
            </a:r>
          </a:p>
        </p:txBody>
      </p:sp>
    </p:spTree>
    <p:extLst>
      <p:ext uri="{BB962C8B-B14F-4D97-AF65-F5344CB8AC3E}">
        <p14:creationId xmlns:p14="http://schemas.microsoft.com/office/powerpoint/2010/main" val="1559079738"/>
      </p:ext>
    </p:extLst>
  </p:cSld>
  <p:clrMapOvr>
    <a:masterClrMapping/>
  </p:clrMapOvr>
  <p:transition>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1116724" y="1024471"/>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Daniel 2:44</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20917" y="1492248"/>
            <a:ext cx="4592917" cy="1718676"/>
          </a:xfrm>
          <a:prstGeom prst="rect">
            <a:avLst/>
          </a:prstGeom>
          <a:noFill/>
        </p:spPr>
        <p:txBody>
          <a:bodyPr wrap="square" rtlCol="0">
            <a:spAutoFit/>
          </a:bodyPr>
          <a:lstStyle/>
          <a:p>
            <a:pPr algn="ctr">
              <a:lnSpc>
                <a:spcPts val="2100"/>
              </a:lnSpc>
            </a:pPr>
            <a:r>
              <a:rPr lang="es-ES" sz="2300" dirty="0">
                <a:solidFill>
                  <a:srgbClr val="FFFF00"/>
                </a:solidFill>
              </a:rPr>
              <a:t>Y en los días de estos reyes el Dios del cielo levantará un reino que no será jamás destruido,</a:t>
            </a:r>
            <a:r>
              <a:rPr lang="es-ES" sz="2300" dirty="0">
                <a:solidFill>
                  <a:schemeClr val="bg1"/>
                </a:solidFill>
              </a:rPr>
              <a:t> </a:t>
            </a:r>
            <a:r>
              <a:rPr lang="es-ES" sz="2300" dirty="0">
                <a:solidFill>
                  <a:srgbClr val="00B0F0"/>
                </a:solidFill>
              </a:rPr>
              <a:t>ni será el reino dejado a otro pueblo; </a:t>
            </a:r>
            <a:r>
              <a:rPr lang="es-ES" sz="2300" dirty="0">
                <a:solidFill>
                  <a:srgbClr val="FFFF00"/>
                </a:solidFill>
              </a:rPr>
              <a:t>desmenuzará y consumirá a todos estos reinos</a:t>
            </a:r>
            <a:r>
              <a:rPr lang="es-ES" sz="2300" dirty="0">
                <a:solidFill>
                  <a:schemeClr val="bg1"/>
                </a:solidFill>
              </a:rPr>
              <a:t>, </a:t>
            </a:r>
            <a:r>
              <a:rPr lang="es-ES" sz="2300" dirty="0">
                <a:solidFill>
                  <a:srgbClr val="00B0F0"/>
                </a:solidFill>
              </a:rPr>
              <a:t>pero él permanecerá para siempre.</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2076704" y="499239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11:3, 4</a:t>
            </a:r>
          </a:p>
        </p:txBody>
      </p:sp>
      <p:sp>
        <p:nvSpPr>
          <p:cNvPr id="21" name="2 CuadroTexto">
            <a:extLst>
              <a:ext uri="{FF2B5EF4-FFF2-40B4-BE49-F238E27FC236}">
                <a16:creationId xmlns:a16="http://schemas.microsoft.com/office/drawing/2014/main" id="{FB0C8528-7F32-4436-B587-5F4F16DF1D35}"/>
              </a:ext>
            </a:extLst>
          </p:cNvPr>
          <p:cNvSpPr txBox="1"/>
          <p:nvPr/>
        </p:nvSpPr>
        <p:spPr>
          <a:xfrm>
            <a:off x="-126268" y="5481654"/>
            <a:ext cx="9396536" cy="1324337"/>
          </a:xfrm>
          <a:prstGeom prst="rect">
            <a:avLst/>
          </a:prstGeom>
          <a:noFill/>
        </p:spPr>
        <p:txBody>
          <a:bodyPr wrap="square" rtlCol="0">
            <a:spAutoFit/>
          </a:bodyPr>
          <a:lstStyle/>
          <a:p>
            <a:pPr algn="ctr">
              <a:lnSpc>
                <a:spcPts val="2400"/>
              </a:lnSpc>
            </a:pPr>
            <a:r>
              <a:rPr lang="es-ES" sz="2300" dirty="0">
                <a:solidFill>
                  <a:srgbClr val="FFFF00"/>
                </a:solidFill>
              </a:rPr>
              <a:t>Y le hará entender diligente en el temor de Jehová. </a:t>
            </a:r>
            <a:r>
              <a:rPr lang="es-ES" sz="2300" dirty="0">
                <a:solidFill>
                  <a:srgbClr val="00B0F0"/>
                </a:solidFill>
              </a:rPr>
              <a:t>No juzgará según la vista de</a:t>
            </a:r>
            <a:r>
              <a:rPr lang="es-ES" sz="2300" spc="-150" dirty="0">
                <a:solidFill>
                  <a:srgbClr val="00B0F0"/>
                </a:solidFill>
              </a:rPr>
              <a:t> </a:t>
            </a:r>
            <a:r>
              <a:rPr lang="es-ES" sz="2300" dirty="0">
                <a:solidFill>
                  <a:srgbClr val="00B0F0"/>
                </a:solidFill>
              </a:rPr>
              <a:t>sus ojos,</a:t>
            </a:r>
            <a:r>
              <a:rPr lang="es-ES" sz="2300" spc="-150" dirty="0">
                <a:solidFill>
                  <a:srgbClr val="00B0F0"/>
                </a:solidFill>
              </a:rPr>
              <a:t> </a:t>
            </a:r>
            <a:r>
              <a:rPr lang="es-ES" sz="2300" dirty="0">
                <a:solidFill>
                  <a:srgbClr val="00B0F0"/>
                </a:solidFill>
              </a:rPr>
              <a:t>ni</a:t>
            </a:r>
            <a:r>
              <a:rPr lang="es-ES" sz="2300" spc="-150" dirty="0">
                <a:solidFill>
                  <a:srgbClr val="00B0F0"/>
                </a:solidFill>
              </a:rPr>
              <a:t> </a:t>
            </a:r>
            <a:r>
              <a:rPr lang="es-ES" sz="2300" dirty="0">
                <a:solidFill>
                  <a:srgbClr val="00B0F0"/>
                </a:solidFill>
              </a:rPr>
              <a:t>argüirá por</a:t>
            </a:r>
            <a:r>
              <a:rPr lang="es-ES" sz="2300" spc="-150" dirty="0">
                <a:solidFill>
                  <a:srgbClr val="00B0F0"/>
                </a:solidFill>
              </a:rPr>
              <a:t> </a:t>
            </a:r>
            <a:r>
              <a:rPr lang="es-ES" sz="2300" dirty="0">
                <a:solidFill>
                  <a:srgbClr val="00B0F0"/>
                </a:solidFill>
              </a:rPr>
              <a:t>lo</a:t>
            </a:r>
            <a:r>
              <a:rPr lang="es-ES" sz="2300" spc="-150" dirty="0">
                <a:solidFill>
                  <a:srgbClr val="00B0F0"/>
                </a:solidFill>
              </a:rPr>
              <a:t> </a:t>
            </a:r>
            <a:r>
              <a:rPr lang="es-ES" sz="2300" dirty="0">
                <a:solidFill>
                  <a:srgbClr val="00B0F0"/>
                </a:solidFill>
              </a:rPr>
              <a:t>que oigan sus oídos; </a:t>
            </a:r>
            <a:r>
              <a:rPr lang="es-ES" sz="2300" dirty="0">
                <a:solidFill>
                  <a:srgbClr val="FFFF00"/>
                </a:solidFill>
              </a:rPr>
              <a:t>sino que juzgará con justicia a los pobres, y argüirá con equidad por los mansos de la tierra; </a:t>
            </a:r>
            <a:r>
              <a:rPr lang="es-ES" sz="2300" dirty="0">
                <a:solidFill>
                  <a:srgbClr val="00B0F0"/>
                </a:solidFill>
              </a:rPr>
              <a:t>y herirá la tierra con la vara de su boca, y con el espíritu de sus labios matará al impío.</a:t>
            </a:r>
          </a:p>
        </p:txBody>
      </p:sp>
      <p:sp>
        <p:nvSpPr>
          <p:cNvPr id="15" name="1 CuadroTexto">
            <a:extLst>
              <a:ext uri="{FF2B5EF4-FFF2-40B4-BE49-F238E27FC236}">
                <a16:creationId xmlns:a16="http://schemas.microsoft.com/office/drawing/2014/main" id="{EF6F7162-9704-49F2-96DE-B8968A3827F4}"/>
              </a:ext>
            </a:extLst>
          </p:cNvPr>
          <p:cNvSpPr txBox="1"/>
          <p:nvPr/>
        </p:nvSpPr>
        <p:spPr>
          <a:xfrm>
            <a:off x="1134973" y="3101468"/>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11:2</a:t>
            </a:r>
          </a:p>
        </p:txBody>
      </p:sp>
      <p:sp>
        <p:nvSpPr>
          <p:cNvPr id="16" name="2 CuadroTexto">
            <a:extLst>
              <a:ext uri="{FF2B5EF4-FFF2-40B4-BE49-F238E27FC236}">
                <a16:creationId xmlns:a16="http://schemas.microsoft.com/office/drawing/2014/main" id="{234F7EFB-7AC3-46B6-9BD5-1905CCEE2899}"/>
              </a:ext>
            </a:extLst>
          </p:cNvPr>
          <p:cNvSpPr txBox="1"/>
          <p:nvPr/>
        </p:nvSpPr>
        <p:spPr>
          <a:xfrm>
            <a:off x="151305" y="3597230"/>
            <a:ext cx="4392488" cy="1510285"/>
          </a:xfrm>
          <a:prstGeom prst="rect">
            <a:avLst/>
          </a:prstGeom>
          <a:noFill/>
        </p:spPr>
        <p:txBody>
          <a:bodyPr wrap="square" rtlCol="0">
            <a:spAutoFit/>
          </a:bodyPr>
          <a:lstStyle/>
          <a:p>
            <a:pPr algn="ctr">
              <a:lnSpc>
                <a:spcPts val="2200"/>
              </a:lnSpc>
            </a:pPr>
            <a:r>
              <a:rPr lang="es-ES" sz="2300" dirty="0">
                <a:solidFill>
                  <a:srgbClr val="FFFF00"/>
                </a:solidFill>
              </a:rPr>
              <a:t>Y reposará sobre él el Espíritu de Jehová;</a:t>
            </a:r>
            <a:r>
              <a:rPr lang="es-ES" sz="2300" dirty="0">
                <a:solidFill>
                  <a:schemeClr val="bg1"/>
                </a:solidFill>
              </a:rPr>
              <a:t> </a:t>
            </a:r>
            <a:r>
              <a:rPr lang="es-ES" sz="2300" dirty="0">
                <a:solidFill>
                  <a:srgbClr val="00B0F0"/>
                </a:solidFill>
              </a:rPr>
              <a:t>espíritu de sabiduría y de inteligencia</a:t>
            </a:r>
            <a:r>
              <a:rPr lang="es-ES" sz="2300" dirty="0">
                <a:solidFill>
                  <a:srgbClr val="FFFF00"/>
                </a:solidFill>
              </a:rPr>
              <a:t>, espíritu de consejo y de poder,</a:t>
            </a:r>
            <a:r>
              <a:rPr lang="es-ES" sz="2300" dirty="0">
                <a:solidFill>
                  <a:schemeClr val="bg1"/>
                </a:solidFill>
              </a:rPr>
              <a:t> </a:t>
            </a:r>
            <a:r>
              <a:rPr lang="es-ES" sz="2300" dirty="0">
                <a:solidFill>
                  <a:srgbClr val="00B0F0"/>
                </a:solidFill>
              </a:rPr>
              <a:t>espíritu de conocimiento y de temor de Jehová. </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595235" y="97851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12:1, 2</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665603" y="1432369"/>
            <a:ext cx="4442901" cy="2356671"/>
          </a:xfrm>
          <a:prstGeom prst="rect">
            <a:avLst/>
          </a:prstGeom>
          <a:noFill/>
        </p:spPr>
        <p:txBody>
          <a:bodyPr wrap="square" rtlCol="0">
            <a:spAutoFit/>
          </a:bodyPr>
          <a:lstStyle/>
          <a:p>
            <a:pPr algn="ctr">
              <a:lnSpc>
                <a:spcPts val="2200"/>
              </a:lnSpc>
            </a:pPr>
            <a:r>
              <a:rPr lang="es-ES" sz="2300" dirty="0">
                <a:solidFill>
                  <a:srgbClr val="FFFF00"/>
                </a:solidFill>
              </a:rPr>
              <a:t>En aquel día dirás: </a:t>
            </a:r>
            <a:r>
              <a:rPr lang="es-ES" sz="2300" dirty="0">
                <a:solidFill>
                  <a:srgbClr val="00B0F0"/>
                </a:solidFill>
              </a:rPr>
              <a:t>Cantaré a ti, oh Jehová; pues aunque te enojaste contra mí, tu indignación se apartó, y me has consolado.</a:t>
            </a:r>
            <a:r>
              <a:rPr lang="es-ES" sz="2300" dirty="0">
                <a:solidFill>
                  <a:schemeClr val="bg1"/>
                </a:solidFill>
              </a:rPr>
              <a:t> </a:t>
            </a:r>
            <a:r>
              <a:rPr lang="es-ES" sz="2300" dirty="0">
                <a:solidFill>
                  <a:srgbClr val="FFFF00"/>
                </a:solidFill>
              </a:rPr>
              <a:t>He aquí Dios es salvación mía;</a:t>
            </a:r>
            <a:r>
              <a:rPr lang="es-ES" sz="2300" dirty="0">
                <a:solidFill>
                  <a:schemeClr val="bg1"/>
                </a:solidFill>
              </a:rPr>
              <a:t> </a:t>
            </a:r>
            <a:r>
              <a:rPr lang="es-ES" sz="2300" dirty="0">
                <a:solidFill>
                  <a:srgbClr val="00B0F0"/>
                </a:solidFill>
              </a:rPr>
              <a:t>me aseguraré y no temeré; porque mi fortaleza y mi canción es JAH Jehová,</a:t>
            </a:r>
            <a:r>
              <a:rPr lang="es-ES" sz="2300" dirty="0">
                <a:solidFill>
                  <a:schemeClr val="bg1"/>
                </a:solidFill>
              </a:rPr>
              <a:t> quien ha sido salvación para mí. </a:t>
            </a:r>
          </a:p>
        </p:txBody>
      </p:sp>
      <p:sp>
        <p:nvSpPr>
          <p:cNvPr id="23" name="TextBox 22">
            <a:extLst>
              <a:ext uri="{FF2B5EF4-FFF2-40B4-BE49-F238E27FC236}">
                <a16:creationId xmlns:a16="http://schemas.microsoft.com/office/drawing/2014/main" id="{B605D8B4-43C9-4A2F-A127-76A6CEC81809}"/>
              </a:ext>
            </a:extLst>
          </p:cNvPr>
          <p:cNvSpPr txBox="1"/>
          <p:nvPr/>
        </p:nvSpPr>
        <p:spPr>
          <a:xfrm>
            <a:off x="4716016" y="368624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Jesús es </a:t>
            </a:r>
            <a:r>
              <a:rPr lang="es-ES" sz="1850" b="1">
                <a:latin typeface="Arial" panose="020B0604020202020204" pitchFamily="34" charset="0"/>
                <a:cs typeface="Arial" panose="020B0604020202020204" pitchFamily="34" charset="0"/>
              </a:rPr>
              <a:t>el Mesías </a:t>
            </a:r>
            <a:r>
              <a:rPr lang="es-ES" sz="1850" b="1" dirty="0">
                <a:latin typeface="Arial" panose="020B0604020202020204" pitchFamily="34" charset="0"/>
                <a:cs typeface="Arial" panose="020B0604020202020204" pitchFamily="34" charset="0"/>
              </a:rPr>
              <a:t>prometido</a:t>
            </a:r>
          </a:p>
        </p:txBody>
      </p:sp>
    </p:spTree>
    <p:extLst>
      <p:ext uri="{BB962C8B-B14F-4D97-AF65-F5344CB8AC3E}">
        <p14:creationId xmlns:p14="http://schemas.microsoft.com/office/powerpoint/2010/main" val="489305912"/>
      </p:ext>
    </p:extLst>
  </p:cSld>
  <p:clrMapOvr>
    <a:masterClrMapping/>
  </p:clrMapOvr>
  <p:transition>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1116724" y="1024471"/>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Daniel 2:44</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20917" y="1492248"/>
            <a:ext cx="4592917" cy="1718676"/>
          </a:xfrm>
          <a:prstGeom prst="rect">
            <a:avLst/>
          </a:prstGeom>
          <a:noFill/>
        </p:spPr>
        <p:txBody>
          <a:bodyPr wrap="square" rtlCol="0">
            <a:spAutoFit/>
          </a:bodyPr>
          <a:lstStyle/>
          <a:p>
            <a:pPr algn="ctr">
              <a:lnSpc>
                <a:spcPts val="2100"/>
              </a:lnSpc>
            </a:pPr>
            <a:r>
              <a:rPr lang="es-ES" sz="2300" dirty="0">
                <a:solidFill>
                  <a:srgbClr val="FFFF00"/>
                </a:solidFill>
              </a:rPr>
              <a:t>Y en los días de estos reyes el Dios del cielo levantará un reino que no será jamás destruido,</a:t>
            </a:r>
            <a:r>
              <a:rPr lang="es-ES" sz="2300" dirty="0">
                <a:solidFill>
                  <a:schemeClr val="bg1"/>
                </a:solidFill>
              </a:rPr>
              <a:t> </a:t>
            </a:r>
            <a:r>
              <a:rPr lang="es-ES" sz="2300" dirty="0">
                <a:solidFill>
                  <a:srgbClr val="00B0F0"/>
                </a:solidFill>
              </a:rPr>
              <a:t>ni será el reino dejado a otro pueblo; </a:t>
            </a:r>
            <a:r>
              <a:rPr lang="es-ES" sz="2300" dirty="0">
                <a:solidFill>
                  <a:srgbClr val="FFFF00"/>
                </a:solidFill>
              </a:rPr>
              <a:t>desmenuzará y consumirá a todos estos reinos</a:t>
            </a:r>
            <a:r>
              <a:rPr lang="es-ES" sz="2300" dirty="0">
                <a:solidFill>
                  <a:schemeClr val="bg1"/>
                </a:solidFill>
              </a:rPr>
              <a:t>, </a:t>
            </a:r>
            <a:r>
              <a:rPr lang="es-ES" sz="2300" dirty="0">
                <a:solidFill>
                  <a:srgbClr val="00B0F0"/>
                </a:solidFill>
              </a:rPr>
              <a:t>pero él permanecerá para siempre.</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2076704" y="499239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11:3, 4</a:t>
            </a:r>
          </a:p>
        </p:txBody>
      </p:sp>
      <p:sp>
        <p:nvSpPr>
          <p:cNvPr id="21" name="2 CuadroTexto">
            <a:extLst>
              <a:ext uri="{FF2B5EF4-FFF2-40B4-BE49-F238E27FC236}">
                <a16:creationId xmlns:a16="http://schemas.microsoft.com/office/drawing/2014/main" id="{FB0C8528-7F32-4436-B587-5F4F16DF1D35}"/>
              </a:ext>
            </a:extLst>
          </p:cNvPr>
          <p:cNvSpPr txBox="1"/>
          <p:nvPr/>
        </p:nvSpPr>
        <p:spPr>
          <a:xfrm>
            <a:off x="-126268" y="5481654"/>
            <a:ext cx="9396536" cy="1324337"/>
          </a:xfrm>
          <a:prstGeom prst="rect">
            <a:avLst/>
          </a:prstGeom>
          <a:noFill/>
        </p:spPr>
        <p:txBody>
          <a:bodyPr wrap="square" rtlCol="0">
            <a:spAutoFit/>
          </a:bodyPr>
          <a:lstStyle/>
          <a:p>
            <a:pPr algn="ctr">
              <a:lnSpc>
                <a:spcPts val="2400"/>
              </a:lnSpc>
            </a:pPr>
            <a:r>
              <a:rPr lang="es-ES" sz="2300" dirty="0">
                <a:solidFill>
                  <a:srgbClr val="FFFF00"/>
                </a:solidFill>
              </a:rPr>
              <a:t>Y le hará entender diligente en el temor de Jehová. </a:t>
            </a:r>
            <a:r>
              <a:rPr lang="es-ES" sz="2300" dirty="0">
                <a:solidFill>
                  <a:srgbClr val="00B0F0"/>
                </a:solidFill>
              </a:rPr>
              <a:t>No juzgará según la vista de</a:t>
            </a:r>
            <a:r>
              <a:rPr lang="es-ES" sz="2300" spc="-150" dirty="0">
                <a:solidFill>
                  <a:srgbClr val="00B0F0"/>
                </a:solidFill>
              </a:rPr>
              <a:t> </a:t>
            </a:r>
            <a:r>
              <a:rPr lang="es-ES" sz="2300" dirty="0">
                <a:solidFill>
                  <a:srgbClr val="00B0F0"/>
                </a:solidFill>
              </a:rPr>
              <a:t>sus ojos,</a:t>
            </a:r>
            <a:r>
              <a:rPr lang="es-ES" sz="2300" spc="-150" dirty="0">
                <a:solidFill>
                  <a:srgbClr val="00B0F0"/>
                </a:solidFill>
              </a:rPr>
              <a:t> </a:t>
            </a:r>
            <a:r>
              <a:rPr lang="es-ES" sz="2300" dirty="0">
                <a:solidFill>
                  <a:srgbClr val="00B0F0"/>
                </a:solidFill>
              </a:rPr>
              <a:t>ni</a:t>
            </a:r>
            <a:r>
              <a:rPr lang="es-ES" sz="2300" spc="-150" dirty="0">
                <a:solidFill>
                  <a:srgbClr val="00B0F0"/>
                </a:solidFill>
              </a:rPr>
              <a:t> </a:t>
            </a:r>
            <a:r>
              <a:rPr lang="es-ES" sz="2300" dirty="0">
                <a:solidFill>
                  <a:srgbClr val="00B0F0"/>
                </a:solidFill>
              </a:rPr>
              <a:t>argüirá por</a:t>
            </a:r>
            <a:r>
              <a:rPr lang="es-ES" sz="2300" spc="-150" dirty="0">
                <a:solidFill>
                  <a:srgbClr val="00B0F0"/>
                </a:solidFill>
              </a:rPr>
              <a:t> </a:t>
            </a:r>
            <a:r>
              <a:rPr lang="es-ES" sz="2300" dirty="0">
                <a:solidFill>
                  <a:srgbClr val="00B0F0"/>
                </a:solidFill>
              </a:rPr>
              <a:t>lo</a:t>
            </a:r>
            <a:r>
              <a:rPr lang="es-ES" sz="2300" spc="-150" dirty="0">
                <a:solidFill>
                  <a:srgbClr val="00B0F0"/>
                </a:solidFill>
              </a:rPr>
              <a:t> </a:t>
            </a:r>
            <a:r>
              <a:rPr lang="es-ES" sz="2300" dirty="0">
                <a:solidFill>
                  <a:srgbClr val="00B0F0"/>
                </a:solidFill>
              </a:rPr>
              <a:t>que oigan sus oídos; </a:t>
            </a:r>
            <a:r>
              <a:rPr lang="es-ES" sz="2300" dirty="0">
                <a:solidFill>
                  <a:srgbClr val="FFFF00"/>
                </a:solidFill>
              </a:rPr>
              <a:t>sino que juzgará con justicia a los pobres, y argüirá con equidad por los mansos de la tierra; </a:t>
            </a:r>
            <a:r>
              <a:rPr lang="es-ES" sz="2300" dirty="0">
                <a:solidFill>
                  <a:srgbClr val="00B0F0"/>
                </a:solidFill>
              </a:rPr>
              <a:t>y herirá la tierra con la vara de su boca, y con el espíritu de sus labios matará al impío.</a:t>
            </a:r>
          </a:p>
        </p:txBody>
      </p:sp>
      <p:sp>
        <p:nvSpPr>
          <p:cNvPr id="15" name="1 CuadroTexto">
            <a:extLst>
              <a:ext uri="{FF2B5EF4-FFF2-40B4-BE49-F238E27FC236}">
                <a16:creationId xmlns:a16="http://schemas.microsoft.com/office/drawing/2014/main" id="{EF6F7162-9704-49F2-96DE-B8968A3827F4}"/>
              </a:ext>
            </a:extLst>
          </p:cNvPr>
          <p:cNvSpPr txBox="1"/>
          <p:nvPr/>
        </p:nvSpPr>
        <p:spPr>
          <a:xfrm>
            <a:off x="1134973" y="3101468"/>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11:2</a:t>
            </a:r>
          </a:p>
        </p:txBody>
      </p:sp>
      <p:sp>
        <p:nvSpPr>
          <p:cNvPr id="16" name="2 CuadroTexto">
            <a:extLst>
              <a:ext uri="{FF2B5EF4-FFF2-40B4-BE49-F238E27FC236}">
                <a16:creationId xmlns:a16="http://schemas.microsoft.com/office/drawing/2014/main" id="{234F7EFB-7AC3-46B6-9BD5-1905CCEE2899}"/>
              </a:ext>
            </a:extLst>
          </p:cNvPr>
          <p:cNvSpPr txBox="1"/>
          <p:nvPr/>
        </p:nvSpPr>
        <p:spPr>
          <a:xfrm>
            <a:off x="151305" y="3597230"/>
            <a:ext cx="4392488" cy="1510285"/>
          </a:xfrm>
          <a:prstGeom prst="rect">
            <a:avLst/>
          </a:prstGeom>
          <a:noFill/>
        </p:spPr>
        <p:txBody>
          <a:bodyPr wrap="square" rtlCol="0">
            <a:spAutoFit/>
          </a:bodyPr>
          <a:lstStyle/>
          <a:p>
            <a:pPr algn="ctr">
              <a:lnSpc>
                <a:spcPts val="2200"/>
              </a:lnSpc>
            </a:pPr>
            <a:r>
              <a:rPr lang="es-ES" sz="2300" dirty="0">
                <a:solidFill>
                  <a:srgbClr val="FFFF00"/>
                </a:solidFill>
              </a:rPr>
              <a:t>Y reposará sobre él el Espíritu de Jehová;</a:t>
            </a:r>
            <a:r>
              <a:rPr lang="es-ES" sz="2300" dirty="0">
                <a:solidFill>
                  <a:schemeClr val="bg1"/>
                </a:solidFill>
              </a:rPr>
              <a:t> </a:t>
            </a:r>
            <a:r>
              <a:rPr lang="es-ES" sz="2300" dirty="0">
                <a:solidFill>
                  <a:srgbClr val="00B0F0"/>
                </a:solidFill>
              </a:rPr>
              <a:t>espíritu de sabiduría y de inteligencia</a:t>
            </a:r>
            <a:r>
              <a:rPr lang="es-ES" sz="2300" dirty="0">
                <a:solidFill>
                  <a:srgbClr val="FFFF00"/>
                </a:solidFill>
              </a:rPr>
              <a:t>, espíritu de consejo y de poder,</a:t>
            </a:r>
            <a:r>
              <a:rPr lang="es-ES" sz="2300" dirty="0">
                <a:solidFill>
                  <a:schemeClr val="bg1"/>
                </a:solidFill>
              </a:rPr>
              <a:t> </a:t>
            </a:r>
            <a:r>
              <a:rPr lang="es-ES" sz="2300" dirty="0">
                <a:solidFill>
                  <a:srgbClr val="00B0F0"/>
                </a:solidFill>
              </a:rPr>
              <a:t>espíritu de conocimiento y de temor de Jehová. </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595235" y="97851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12:1, 2</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665603" y="1432369"/>
            <a:ext cx="4442901" cy="2356671"/>
          </a:xfrm>
          <a:prstGeom prst="rect">
            <a:avLst/>
          </a:prstGeom>
          <a:noFill/>
        </p:spPr>
        <p:txBody>
          <a:bodyPr wrap="square" rtlCol="0">
            <a:spAutoFit/>
          </a:bodyPr>
          <a:lstStyle/>
          <a:p>
            <a:pPr algn="ctr">
              <a:lnSpc>
                <a:spcPts val="2200"/>
              </a:lnSpc>
            </a:pPr>
            <a:r>
              <a:rPr lang="es-ES" sz="2300" dirty="0">
                <a:solidFill>
                  <a:srgbClr val="FFFF00"/>
                </a:solidFill>
              </a:rPr>
              <a:t>En aquel día dirás: </a:t>
            </a:r>
            <a:r>
              <a:rPr lang="es-ES" sz="2300" dirty="0">
                <a:solidFill>
                  <a:srgbClr val="00B0F0"/>
                </a:solidFill>
              </a:rPr>
              <a:t>Cantaré a ti, oh Jehová; pues aunque te enojaste contra mí, tu indignación se apartó, y me has consolado.</a:t>
            </a:r>
            <a:r>
              <a:rPr lang="es-ES" sz="2300" dirty="0">
                <a:solidFill>
                  <a:schemeClr val="bg1"/>
                </a:solidFill>
              </a:rPr>
              <a:t> </a:t>
            </a:r>
            <a:r>
              <a:rPr lang="es-ES" sz="2300" dirty="0">
                <a:solidFill>
                  <a:srgbClr val="FFFF00"/>
                </a:solidFill>
              </a:rPr>
              <a:t>He aquí Dios es salvación mía;</a:t>
            </a:r>
            <a:r>
              <a:rPr lang="es-ES" sz="2300" dirty="0">
                <a:solidFill>
                  <a:schemeClr val="bg1"/>
                </a:solidFill>
              </a:rPr>
              <a:t> </a:t>
            </a:r>
            <a:r>
              <a:rPr lang="es-ES" sz="2300" dirty="0">
                <a:solidFill>
                  <a:srgbClr val="00B0F0"/>
                </a:solidFill>
              </a:rPr>
              <a:t>me aseguraré y no temeré; porque mi fortaleza y mi canción es JAH Jehová,</a:t>
            </a:r>
            <a:r>
              <a:rPr lang="es-ES" sz="2300" dirty="0">
                <a:solidFill>
                  <a:schemeClr val="bg1"/>
                </a:solidFill>
              </a:rPr>
              <a:t> </a:t>
            </a:r>
            <a:r>
              <a:rPr lang="es-ES" sz="2300" dirty="0">
                <a:solidFill>
                  <a:srgbClr val="FFFF00"/>
                </a:solidFill>
              </a:rPr>
              <a:t>quien ha sido salvación para mí. </a:t>
            </a:r>
          </a:p>
        </p:txBody>
      </p:sp>
      <p:sp>
        <p:nvSpPr>
          <p:cNvPr id="23" name="TextBox 22">
            <a:extLst>
              <a:ext uri="{FF2B5EF4-FFF2-40B4-BE49-F238E27FC236}">
                <a16:creationId xmlns:a16="http://schemas.microsoft.com/office/drawing/2014/main" id="{B605D8B4-43C9-4A2F-A127-76A6CEC81809}"/>
              </a:ext>
            </a:extLst>
          </p:cNvPr>
          <p:cNvSpPr txBox="1"/>
          <p:nvPr/>
        </p:nvSpPr>
        <p:spPr>
          <a:xfrm>
            <a:off x="4716016" y="368624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Jesús es </a:t>
            </a:r>
            <a:r>
              <a:rPr lang="es-ES" sz="1850" b="1">
                <a:latin typeface="Arial" panose="020B0604020202020204" pitchFamily="34" charset="0"/>
                <a:cs typeface="Arial" panose="020B0604020202020204" pitchFamily="34" charset="0"/>
              </a:rPr>
              <a:t>el Mesías </a:t>
            </a:r>
            <a:r>
              <a:rPr lang="es-ES" sz="1850" b="1" dirty="0">
                <a:latin typeface="Arial" panose="020B0604020202020204" pitchFamily="34" charset="0"/>
                <a:cs typeface="Arial" panose="020B0604020202020204" pitchFamily="34" charset="0"/>
              </a:rPr>
              <a:t>prometido</a:t>
            </a:r>
          </a:p>
        </p:txBody>
      </p:sp>
    </p:spTree>
    <p:extLst>
      <p:ext uri="{BB962C8B-B14F-4D97-AF65-F5344CB8AC3E}">
        <p14:creationId xmlns:p14="http://schemas.microsoft.com/office/powerpoint/2010/main" val="290809537"/>
      </p:ext>
    </p:extLst>
  </p:cSld>
  <p:clrMapOvr>
    <a:masterClrMapping/>
  </p:clrMapOvr>
  <p:transition>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925652" y="1126836"/>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12:3-6</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20917" y="1628800"/>
            <a:ext cx="4592917" cy="3336811"/>
          </a:xfrm>
          <a:prstGeom prst="rect">
            <a:avLst/>
          </a:prstGeom>
          <a:noFill/>
        </p:spPr>
        <p:txBody>
          <a:bodyPr wrap="square" rtlCol="0">
            <a:spAutoFit/>
          </a:bodyPr>
          <a:lstStyle/>
          <a:p>
            <a:pPr algn="ctr">
              <a:lnSpc>
                <a:spcPts val="2300"/>
              </a:lnSpc>
            </a:pPr>
            <a:r>
              <a:rPr lang="es-ES" sz="2300" dirty="0">
                <a:solidFill>
                  <a:schemeClr val="bg1"/>
                </a:solidFill>
              </a:rPr>
              <a:t>Sacaréis con gozo aguas de las fuentes de la salvación. Y diréis en aquel día: Cantad a Jehová, aclamad su nombre, haced célebres en los pueblos sus obras, recordad que su nombre es engrandecido. Cantad salmos a Jehová, porque ha hecho cosas magníficas; sea sabido esto por toda la tierra. Regocíjate y canta, oh moradora de Sion; porque grande es en medio de ti el Santo de Israel.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2076704" y="499239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11:3, 4</a:t>
            </a:r>
          </a:p>
        </p:txBody>
      </p:sp>
      <p:sp>
        <p:nvSpPr>
          <p:cNvPr id="21" name="2 CuadroTexto">
            <a:extLst>
              <a:ext uri="{FF2B5EF4-FFF2-40B4-BE49-F238E27FC236}">
                <a16:creationId xmlns:a16="http://schemas.microsoft.com/office/drawing/2014/main" id="{FB0C8528-7F32-4436-B587-5F4F16DF1D35}"/>
              </a:ext>
            </a:extLst>
          </p:cNvPr>
          <p:cNvSpPr txBox="1"/>
          <p:nvPr/>
        </p:nvSpPr>
        <p:spPr>
          <a:xfrm>
            <a:off x="-126268" y="5481654"/>
            <a:ext cx="9396536" cy="1324337"/>
          </a:xfrm>
          <a:prstGeom prst="rect">
            <a:avLst/>
          </a:prstGeom>
          <a:noFill/>
        </p:spPr>
        <p:txBody>
          <a:bodyPr wrap="square" rtlCol="0">
            <a:spAutoFit/>
          </a:bodyPr>
          <a:lstStyle/>
          <a:p>
            <a:pPr algn="ctr">
              <a:lnSpc>
                <a:spcPts val="2400"/>
              </a:lnSpc>
            </a:pPr>
            <a:r>
              <a:rPr lang="es-ES" sz="2300" dirty="0">
                <a:solidFill>
                  <a:srgbClr val="FFFF00"/>
                </a:solidFill>
              </a:rPr>
              <a:t>Y le hará entender diligente en el temor de Jehová. </a:t>
            </a:r>
            <a:r>
              <a:rPr lang="es-ES" sz="2300" dirty="0">
                <a:solidFill>
                  <a:srgbClr val="00B0F0"/>
                </a:solidFill>
              </a:rPr>
              <a:t>No juzgará según la vista de</a:t>
            </a:r>
            <a:r>
              <a:rPr lang="es-ES" sz="2300" spc="-150" dirty="0">
                <a:solidFill>
                  <a:srgbClr val="00B0F0"/>
                </a:solidFill>
              </a:rPr>
              <a:t> </a:t>
            </a:r>
            <a:r>
              <a:rPr lang="es-ES" sz="2300" dirty="0">
                <a:solidFill>
                  <a:srgbClr val="00B0F0"/>
                </a:solidFill>
              </a:rPr>
              <a:t>sus ojos,</a:t>
            </a:r>
            <a:r>
              <a:rPr lang="es-ES" sz="2300" spc="-150" dirty="0">
                <a:solidFill>
                  <a:srgbClr val="00B0F0"/>
                </a:solidFill>
              </a:rPr>
              <a:t> </a:t>
            </a:r>
            <a:r>
              <a:rPr lang="es-ES" sz="2300" dirty="0">
                <a:solidFill>
                  <a:srgbClr val="00B0F0"/>
                </a:solidFill>
              </a:rPr>
              <a:t>ni</a:t>
            </a:r>
            <a:r>
              <a:rPr lang="es-ES" sz="2300" spc="-150" dirty="0">
                <a:solidFill>
                  <a:srgbClr val="00B0F0"/>
                </a:solidFill>
              </a:rPr>
              <a:t> </a:t>
            </a:r>
            <a:r>
              <a:rPr lang="es-ES" sz="2300" dirty="0">
                <a:solidFill>
                  <a:srgbClr val="00B0F0"/>
                </a:solidFill>
              </a:rPr>
              <a:t>argüirá por</a:t>
            </a:r>
            <a:r>
              <a:rPr lang="es-ES" sz="2300" spc="-150" dirty="0">
                <a:solidFill>
                  <a:srgbClr val="00B0F0"/>
                </a:solidFill>
              </a:rPr>
              <a:t> </a:t>
            </a:r>
            <a:r>
              <a:rPr lang="es-ES" sz="2300" dirty="0">
                <a:solidFill>
                  <a:srgbClr val="00B0F0"/>
                </a:solidFill>
              </a:rPr>
              <a:t>lo</a:t>
            </a:r>
            <a:r>
              <a:rPr lang="es-ES" sz="2300" spc="-150" dirty="0">
                <a:solidFill>
                  <a:srgbClr val="00B0F0"/>
                </a:solidFill>
              </a:rPr>
              <a:t> </a:t>
            </a:r>
            <a:r>
              <a:rPr lang="es-ES" sz="2300" dirty="0">
                <a:solidFill>
                  <a:srgbClr val="00B0F0"/>
                </a:solidFill>
              </a:rPr>
              <a:t>que oigan sus oídos; </a:t>
            </a:r>
            <a:r>
              <a:rPr lang="es-ES" sz="2300" dirty="0">
                <a:solidFill>
                  <a:srgbClr val="FFFF00"/>
                </a:solidFill>
              </a:rPr>
              <a:t>sino que juzgará con justicia a los pobres, y argüirá con equidad por los mansos de la tierra; </a:t>
            </a:r>
            <a:r>
              <a:rPr lang="es-ES" sz="2300" dirty="0">
                <a:solidFill>
                  <a:srgbClr val="00B0F0"/>
                </a:solidFill>
              </a:rPr>
              <a:t>y herirá la tierra con la vara de su boca, y con el espíritu de sus labios matará al impío.</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595235" y="97851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12:1, 2</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665603" y="1432369"/>
            <a:ext cx="4442901" cy="2356671"/>
          </a:xfrm>
          <a:prstGeom prst="rect">
            <a:avLst/>
          </a:prstGeom>
          <a:noFill/>
        </p:spPr>
        <p:txBody>
          <a:bodyPr wrap="square" rtlCol="0">
            <a:spAutoFit/>
          </a:bodyPr>
          <a:lstStyle/>
          <a:p>
            <a:pPr algn="ctr">
              <a:lnSpc>
                <a:spcPts val="2200"/>
              </a:lnSpc>
            </a:pPr>
            <a:r>
              <a:rPr lang="es-ES" sz="2300" dirty="0">
                <a:solidFill>
                  <a:srgbClr val="FFFF00"/>
                </a:solidFill>
              </a:rPr>
              <a:t>En aquel día dirás: </a:t>
            </a:r>
            <a:r>
              <a:rPr lang="es-ES" sz="2300" dirty="0">
                <a:solidFill>
                  <a:srgbClr val="00B0F0"/>
                </a:solidFill>
              </a:rPr>
              <a:t>Cantaré a ti, oh Jehová; pues aunque te enojaste contra mí, tu indignación se apartó, y me has consolado.</a:t>
            </a:r>
            <a:r>
              <a:rPr lang="es-ES" sz="2300" dirty="0">
                <a:solidFill>
                  <a:schemeClr val="bg1"/>
                </a:solidFill>
              </a:rPr>
              <a:t> </a:t>
            </a:r>
            <a:r>
              <a:rPr lang="es-ES" sz="2300" dirty="0">
                <a:solidFill>
                  <a:srgbClr val="FFFF00"/>
                </a:solidFill>
              </a:rPr>
              <a:t>He aquí Dios es salvación mía;</a:t>
            </a:r>
            <a:r>
              <a:rPr lang="es-ES" sz="2300" dirty="0">
                <a:solidFill>
                  <a:schemeClr val="bg1"/>
                </a:solidFill>
              </a:rPr>
              <a:t> </a:t>
            </a:r>
            <a:r>
              <a:rPr lang="es-ES" sz="2300" dirty="0">
                <a:solidFill>
                  <a:srgbClr val="00B0F0"/>
                </a:solidFill>
              </a:rPr>
              <a:t>me aseguraré y no temeré; porque mi fortaleza y mi canción es JAH Jehová,</a:t>
            </a:r>
            <a:r>
              <a:rPr lang="es-ES" sz="2300" dirty="0">
                <a:solidFill>
                  <a:schemeClr val="bg1"/>
                </a:solidFill>
              </a:rPr>
              <a:t> </a:t>
            </a:r>
            <a:r>
              <a:rPr lang="es-ES" sz="2300" dirty="0">
                <a:solidFill>
                  <a:srgbClr val="FFFF00"/>
                </a:solidFill>
              </a:rPr>
              <a:t>quien ha sido salvación para mí. </a:t>
            </a:r>
          </a:p>
        </p:txBody>
      </p:sp>
      <p:sp>
        <p:nvSpPr>
          <p:cNvPr id="23" name="TextBox 22">
            <a:extLst>
              <a:ext uri="{FF2B5EF4-FFF2-40B4-BE49-F238E27FC236}">
                <a16:creationId xmlns:a16="http://schemas.microsoft.com/office/drawing/2014/main" id="{B605D8B4-43C9-4A2F-A127-76A6CEC81809}"/>
              </a:ext>
            </a:extLst>
          </p:cNvPr>
          <p:cNvSpPr txBox="1"/>
          <p:nvPr/>
        </p:nvSpPr>
        <p:spPr>
          <a:xfrm>
            <a:off x="4716016" y="368624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Jesús es </a:t>
            </a:r>
            <a:r>
              <a:rPr lang="es-ES" sz="1850" b="1">
                <a:latin typeface="Arial" panose="020B0604020202020204" pitchFamily="34" charset="0"/>
                <a:cs typeface="Arial" panose="020B0604020202020204" pitchFamily="34" charset="0"/>
              </a:rPr>
              <a:t>el Mesías </a:t>
            </a:r>
            <a:r>
              <a:rPr lang="es-ES" sz="1850" b="1" dirty="0">
                <a:latin typeface="Arial" panose="020B0604020202020204" pitchFamily="34" charset="0"/>
                <a:cs typeface="Arial" panose="020B0604020202020204" pitchFamily="34" charset="0"/>
              </a:rPr>
              <a:t>prometido</a:t>
            </a:r>
          </a:p>
        </p:txBody>
      </p:sp>
    </p:spTree>
    <p:extLst>
      <p:ext uri="{BB962C8B-B14F-4D97-AF65-F5344CB8AC3E}">
        <p14:creationId xmlns:p14="http://schemas.microsoft.com/office/powerpoint/2010/main" val="10847028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925652" y="1126836"/>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12:3-6</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20917" y="1628800"/>
            <a:ext cx="4592917" cy="3336811"/>
          </a:xfrm>
          <a:prstGeom prst="rect">
            <a:avLst/>
          </a:prstGeom>
          <a:noFill/>
        </p:spPr>
        <p:txBody>
          <a:bodyPr wrap="square" rtlCol="0">
            <a:spAutoFit/>
          </a:bodyPr>
          <a:lstStyle/>
          <a:p>
            <a:pPr algn="ctr">
              <a:lnSpc>
                <a:spcPts val="2300"/>
              </a:lnSpc>
            </a:pPr>
            <a:r>
              <a:rPr lang="es-ES" sz="2300" dirty="0">
                <a:solidFill>
                  <a:srgbClr val="FFFF00"/>
                </a:solidFill>
              </a:rPr>
              <a:t>Sacaréis con gozo aguas de las fuentes de la salvación.</a:t>
            </a:r>
            <a:r>
              <a:rPr lang="es-ES" sz="2300" dirty="0">
                <a:solidFill>
                  <a:schemeClr val="bg1"/>
                </a:solidFill>
              </a:rPr>
              <a:t> Y diréis en aquel día: Cantad a Jehová, aclamad su nombre, haced célebres en los pueblos sus obras, recordad que su nombre es engrandecido. Cantad salmos a Jehová, porque ha hecho cosas magníficas; sea sabido esto por toda la tierra. Regocíjate y canta, oh moradora de Sion; porque grande es en medio de ti el Santo de Israel.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2076704" y="499239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11:3, 4</a:t>
            </a:r>
          </a:p>
        </p:txBody>
      </p:sp>
      <p:sp>
        <p:nvSpPr>
          <p:cNvPr id="21" name="2 CuadroTexto">
            <a:extLst>
              <a:ext uri="{FF2B5EF4-FFF2-40B4-BE49-F238E27FC236}">
                <a16:creationId xmlns:a16="http://schemas.microsoft.com/office/drawing/2014/main" id="{FB0C8528-7F32-4436-B587-5F4F16DF1D35}"/>
              </a:ext>
            </a:extLst>
          </p:cNvPr>
          <p:cNvSpPr txBox="1"/>
          <p:nvPr/>
        </p:nvSpPr>
        <p:spPr>
          <a:xfrm>
            <a:off x="-126268" y="5481654"/>
            <a:ext cx="9396536" cy="1324337"/>
          </a:xfrm>
          <a:prstGeom prst="rect">
            <a:avLst/>
          </a:prstGeom>
          <a:noFill/>
        </p:spPr>
        <p:txBody>
          <a:bodyPr wrap="square" rtlCol="0">
            <a:spAutoFit/>
          </a:bodyPr>
          <a:lstStyle/>
          <a:p>
            <a:pPr algn="ctr">
              <a:lnSpc>
                <a:spcPts val="2400"/>
              </a:lnSpc>
            </a:pPr>
            <a:r>
              <a:rPr lang="es-ES" sz="2300" dirty="0">
                <a:solidFill>
                  <a:srgbClr val="FFFF00"/>
                </a:solidFill>
              </a:rPr>
              <a:t>Y le hará entender diligente en el temor de Jehová. </a:t>
            </a:r>
            <a:r>
              <a:rPr lang="es-ES" sz="2300" dirty="0">
                <a:solidFill>
                  <a:srgbClr val="00B0F0"/>
                </a:solidFill>
              </a:rPr>
              <a:t>No juzgará según la vista de</a:t>
            </a:r>
            <a:r>
              <a:rPr lang="es-ES" sz="2300" spc="-150" dirty="0">
                <a:solidFill>
                  <a:srgbClr val="00B0F0"/>
                </a:solidFill>
              </a:rPr>
              <a:t> </a:t>
            </a:r>
            <a:r>
              <a:rPr lang="es-ES" sz="2300" dirty="0">
                <a:solidFill>
                  <a:srgbClr val="00B0F0"/>
                </a:solidFill>
              </a:rPr>
              <a:t>sus ojos,</a:t>
            </a:r>
            <a:r>
              <a:rPr lang="es-ES" sz="2300" spc="-150" dirty="0">
                <a:solidFill>
                  <a:srgbClr val="00B0F0"/>
                </a:solidFill>
              </a:rPr>
              <a:t> </a:t>
            </a:r>
            <a:r>
              <a:rPr lang="es-ES" sz="2300" dirty="0">
                <a:solidFill>
                  <a:srgbClr val="00B0F0"/>
                </a:solidFill>
              </a:rPr>
              <a:t>ni</a:t>
            </a:r>
            <a:r>
              <a:rPr lang="es-ES" sz="2300" spc="-150" dirty="0">
                <a:solidFill>
                  <a:srgbClr val="00B0F0"/>
                </a:solidFill>
              </a:rPr>
              <a:t> </a:t>
            </a:r>
            <a:r>
              <a:rPr lang="es-ES" sz="2300" dirty="0">
                <a:solidFill>
                  <a:srgbClr val="00B0F0"/>
                </a:solidFill>
              </a:rPr>
              <a:t>argüirá por</a:t>
            </a:r>
            <a:r>
              <a:rPr lang="es-ES" sz="2300" spc="-150" dirty="0">
                <a:solidFill>
                  <a:srgbClr val="00B0F0"/>
                </a:solidFill>
              </a:rPr>
              <a:t> </a:t>
            </a:r>
            <a:r>
              <a:rPr lang="es-ES" sz="2300" dirty="0">
                <a:solidFill>
                  <a:srgbClr val="00B0F0"/>
                </a:solidFill>
              </a:rPr>
              <a:t>lo</a:t>
            </a:r>
            <a:r>
              <a:rPr lang="es-ES" sz="2300" spc="-150" dirty="0">
                <a:solidFill>
                  <a:srgbClr val="00B0F0"/>
                </a:solidFill>
              </a:rPr>
              <a:t> </a:t>
            </a:r>
            <a:r>
              <a:rPr lang="es-ES" sz="2300" dirty="0">
                <a:solidFill>
                  <a:srgbClr val="00B0F0"/>
                </a:solidFill>
              </a:rPr>
              <a:t>que oigan sus oídos; </a:t>
            </a:r>
            <a:r>
              <a:rPr lang="es-ES" sz="2300" dirty="0">
                <a:solidFill>
                  <a:srgbClr val="FFFF00"/>
                </a:solidFill>
              </a:rPr>
              <a:t>sino que juzgará con justicia a los pobres, y argüirá con equidad por los mansos de la tierra; </a:t>
            </a:r>
            <a:r>
              <a:rPr lang="es-ES" sz="2300" dirty="0">
                <a:solidFill>
                  <a:srgbClr val="00B0F0"/>
                </a:solidFill>
              </a:rPr>
              <a:t>y herirá la tierra con la vara de su boca, y con el espíritu de sus labios matará al impío.</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595235" y="97851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12:1, 2</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665603" y="1432369"/>
            <a:ext cx="4442901" cy="2356671"/>
          </a:xfrm>
          <a:prstGeom prst="rect">
            <a:avLst/>
          </a:prstGeom>
          <a:noFill/>
        </p:spPr>
        <p:txBody>
          <a:bodyPr wrap="square" rtlCol="0">
            <a:spAutoFit/>
          </a:bodyPr>
          <a:lstStyle/>
          <a:p>
            <a:pPr algn="ctr">
              <a:lnSpc>
                <a:spcPts val="2200"/>
              </a:lnSpc>
            </a:pPr>
            <a:r>
              <a:rPr lang="es-ES" sz="2300" dirty="0">
                <a:solidFill>
                  <a:srgbClr val="FFFF00"/>
                </a:solidFill>
              </a:rPr>
              <a:t>En aquel día dirás: </a:t>
            </a:r>
            <a:r>
              <a:rPr lang="es-ES" sz="2300" dirty="0">
                <a:solidFill>
                  <a:srgbClr val="00B0F0"/>
                </a:solidFill>
              </a:rPr>
              <a:t>Cantaré a ti, oh Jehová; pues aunque te enojaste contra mí, tu indignación se apartó, y me has consolado.</a:t>
            </a:r>
            <a:r>
              <a:rPr lang="es-ES" sz="2300" dirty="0">
                <a:solidFill>
                  <a:schemeClr val="bg1"/>
                </a:solidFill>
              </a:rPr>
              <a:t> </a:t>
            </a:r>
            <a:r>
              <a:rPr lang="es-ES" sz="2300" dirty="0">
                <a:solidFill>
                  <a:srgbClr val="FFFF00"/>
                </a:solidFill>
              </a:rPr>
              <a:t>He aquí Dios es salvación mía;</a:t>
            </a:r>
            <a:r>
              <a:rPr lang="es-ES" sz="2300" dirty="0">
                <a:solidFill>
                  <a:schemeClr val="bg1"/>
                </a:solidFill>
              </a:rPr>
              <a:t> </a:t>
            </a:r>
            <a:r>
              <a:rPr lang="es-ES" sz="2300" dirty="0">
                <a:solidFill>
                  <a:srgbClr val="00B0F0"/>
                </a:solidFill>
              </a:rPr>
              <a:t>me aseguraré y no temeré; porque mi fortaleza y mi canción es JAH Jehová,</a:t>
            </a:r>
            <a:r>
              <a:rPr lang="es-ES" sz="2300" dirty="0">
                <a:solidFill>
                  <a:schemeClr val="bg1"/>
                </a:solidFill>
              </a:rPr>
              <a:t> </a:t>
            </a:r>
            <a:r>
              <a:rPr lang="es-ES" sz="2300" dirty="0">
                <a:solidFill>
                  <a:srgbClr val="FFFF00"/>
                </a:solidFill>
              </a:rPr>
              <a:t>quien ha sido salvación para mí. </a:t>
            </a:r>
          </a:p>
        </p:txBody>
      </p:sp>
      <p:sp>
        <p:nvSpPr>
          <p:cNvPr id="23" name="TextBox 22">
            <a:extLst>
              <a:ext uri="{FF2B5EF4-FFF2-40B4-BE49-F238E27FC236}">
                <a16:creationId xmlns:a16="http://schemas.microsoft.com/office/drawing/2014/main" id="{B605D8B4-43C9-4A2F-A127-76A6CEC81809}"/>
              </a:ext>
            </a:extLst>
          </p:cNvPr>
          <p:cNvSpPr txBox="1"/>
          <p:nvPr/>
        </p:nvSpPr>
        <p:spPr>
          <a:xfrm>
            <a:off x="4716016" y="368624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Jesús es </a:t>
            </a:r>
            <a:r>
              <a:rPr lang="es-ES" sz="1850" b="1">
                <a:latin typeface="Arial" panose="020B0604020202020204" pitchFamily="34" charset="0"/>
                <a:cs typeface="Arial" panose="020B0604020202020204" pitchFamily="34" charset="0"/>
              </a:rPr>
              <a:t>el Mesías </a:t>
            </a:r>
            <a:r>
              <a:rPr lang="es-ES" sz="1850" b="1" dirty="0">
                <a:latin typeface="Arial" panose="020B0604020202020204" pitchFamily="34" charset="0"/>
                <a:cs typeface="Arial" panose="020B0604020202020204" pitchFamily="34" charset="0"/>
              </a:rPr>
              <a:t>prometido</a:t>
            </a:r>
          </a:p>
        </p:txBody>
      </p:sp>
    </p:spTree>
    <p:extLst>
      <p:ext uri="{BB962C8B-B14F-4D97-AF65-F5344CB8AC3E}">
        <p14:creationId xmlns:p14="http://schemas.microsoft.com/office/powerpoint/2010/main" val="260150708"/>
      </p:ext>
    </p:extLst>
  </p:cSld>
  <p:clrMapOvr>
    <a:masterClrMapping/>
  </p:clrMapOvr>
  <p:transition>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925652" y="1126836"/>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12:3-6</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20917" y="1628800"/>
            <a:ext cx="4592917" cy="3336811"/>
          </a:xfrm>
          <a:prstGeom prst="rect">
            <a:avLst/>
          </a:prstGeom>
          <a:noFill/>
        </p:spPr>
        <p:txBody>
          <a:bodyPr wrap="square" rtlCol="0">
            <a:spAutoFit/>
          </a:bodyPr>
          <a:lstStyle/>
          <a:p>
            <a:pPr algn="ctr">
              <a:lnSpc>
                <a:spcPts val="2300"/>
              </a:lnSpc>
            </a:pPr>
            <a:r>
              <a:rPr lang="es-ES" sz="2300" dirty="0">
                <a:solidFill>
                  <a:srgbClr val="FFFF00"/>
                </a:solidFill>
              </a:rPr>
              <a:t>Sacaréis con gozo aguas de las fuentes de la salvación.</a:t>
            </a:r>
            <a:r>
              <a:rPr lang="es-ES" sz="2300" dirty="0">
                <a:solidFill>
                  <a:schemeClr val="bg1"/>
                </a:solidFill>
              </a:rPr>
              <a:t> </a:t>
            </a:r>
            <a:r>
              <a:rPr lang="es-ES" sz="2300" dirty="0">
                <a:solidFill>
                  <a:srgbClr val="00B0F0"/>
                </a:solidFill>
              </a:rPr>
              <a:t>Y diréis en aquel día: Cantad a Jehová, </a:t>
            </a:r>
            <a:r>
              <a:rPr lang="es-ES" sz="2300" dirty="0">
                <a:solidFill>
                  <a:schemeClr val="bg1"/>
                </a:solidFill>
              </a:rPr>
              <a:t>aclamad su nombre, haced célebres en los pueblos sus obras, recordad que su nombre es engrandecido. Cantad salmos a Jehová, porque ha hecho cosas magníficas; sea sabido esto por toda la tierra. Regocíjate y canta, oh moradora de Sion; porque grande es en medio de ti el Santo de Israel.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2076704" y="499239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11:3, 4</a:t>
            </a:r>
          </a:p>
        </p:txBody>
      </p:sp>
      <p:sp>
        <p:nvSpPr>
          <p:cNvPr id="21" name="2 CuadroTexto">
            <a:extLst>
              <a:ext uri="{FF2B5EF4-FFF2-40B4-BE49-F238E27FC236}">
                <a16:creationId xmlns:a16="http://schemas.microsoft.com/office/drawing/2014/main" id="{FB0C8528-7F32-4436-B587-5F4F16DF1D35}"/>
              </a:ext>
            </a:extLst>
          </p:cNvPr>
          <p:cNvSpPr txBox="1"/>
          <p:nvPr/>
        </p:nvSpPr>
        <p:spPr>
          <a:xfrm>
            <a:off x="-126268" y="5481654"/>
            <a:ext cx="9396536" cy="1324337"/>
          </a:xfrm>
          <a:prstGeom prst="rect">
            <a:avLst/>
          </a:prstGeom>
          <a:noFill/>
        </p:spPr>
        <p:txBody>
          <a:bodyPr wrap="square" rtlCol="0">
            <a:spAutoFit/>
          </a:bodyPr>
          <a:lstStyle/>
          <a:p>
            <a:pPr algn="ctr">
              <a:lnSpc>
                <a:spcPts val="2400"/>
              </a:lnSpc>
            </a:pPr>
            <a:r>
              <a:rPr lang="es-ES" sz="2300" dirty="0">
                <a:solidFill>
                  <a:srgbClr val="FFFF00"/>
                </a:solidFill>
              </a:rPr>
              <a:t>Y le hará entender diligente en el temor de Jehová. </a:t>
            </a:r>
            <a:r>
              <a:rPr lang="es-ES" sz="2300" dirty="0">
                <a:solidFill>
                  <a:srgbClr val="00B0F0"/>
                </a:solidFill>
              </a:rPr>
              <a:t>No juzgará según la vista de</a:t>
            </a:r>
            <a:r>
              <a:rPr lang="es-ES" sz="2300" spc="-150" dirty="0">
                <a:solidFill>
                  <a:srgbClr val="00B0F0"/>
                </a:solidFill>
              </a:rPr>
              <a:t> </a:t>
            </a:r>
            <a:r>
              <a:rPr lang="es-ES" sz="2300" dirty="0">
                <a:solidFill>
                  <a:srgbClr val="00B0F0"/>
                </a:solidFill>
              </a:rPr>
              <a:t>sus ojos,</a:t>
            </a:r>
            <a:r>
              <a:rPr lang="es-ES" sz="2300" spc="-150" dirty="0">
                <a:solidFill>
                  <a:srgbClr val="00B0F0"/>
                </a:solidFill>
              </a:rPr>
              <a:t> </a:t>
            </a:r>
            <a:r>
              <a:rPr lang="es-ES" sz="2300" dirty="0">
                <a:solidFill>
                  <a:srgbClr val="00B0F0"/>
                </a:solidFill>
              </a:rPr>
              <a:t>ni</a:t>
            </a:r>
            <a:r>
              <a:rPr lang="es-ES" sz="2300" spc="-150" dirty="0">
                <a:solidFill>
                  <a:srgbClr val="00B0F0"/>
                </a:solidFill>
              </a:rPr>
              <a:t> </a:t>
            </a:r>
            <a:r>
              <a:rPr lang="es-ES" sz="2300" dirty="0">
                <a:solidFill>
                  <a:srgbClr val="00B0F0"/>
                </a:solidFill>
              </a:rPr>
              <a:t>argüirá por</a:t>
            </a:r>
            <a:r>
              <a:rPr lang="es-ES" sz="2300" spc="-150" dirty="0">
                <a:solidFill>
                  <a:srgbClr val="00B0F0"/>
                </a:solidFill>
              </a:rPr>
              <a:t> </a:t>
            </a:r>
            <a:r>
              <a:rPr lang="es-ES" sz="2300" dirty="0">
                <a:solidFill>
                  <a:srgbClr val="00B0F0"/>
                </a:solidFill>
              </a:rPr>
              <a:t>lo</a:t>
            </a:r>
            <a:r>
              <a:rPr lang="es-ES" sz="2300" spc="-150" dirty="0">
                <a:solidFill>
                  <a:srgbClr val="00B0F0"/>
                </a:solidFill>
              </a:rPr>
              <a:t> </a:t>
            </a:r>
            <a:r>
              <a:rPr lang="es-ES" sz="2300" dirty="0">
                <a:solidFill>
                  <a:srgbClr val="00B0F0"/>
                </a:solidFill>
              </a:rPr>
              <a:t>que oigan sus oídos; </a:t>
            </a:r>
            <a:r>
              <a:rPr lang="es-ES" sz="2300" dirty="0">
                <a:solidFill>
                  <a:srgbClr val="FFFF00"/>
                </a:solidFill>
              </a:rPr>
              <a:t>sino que juzgará con justicia a los pobres, y argüirá con equidad por los mansos de la tierra; </a:t>
            </a:r>
            <a:r>
              <a:rPr lang="es-ES" sz="2300" dirty="0">
                <a:solidFill>
                  <a:srgbClr val="00B0F0"/>
                </a:solidFill>
              </a:rPr>
              <a:t>y herirá la tierra con la vara de su boca, y con el espíritu de sus labios matará al impío.</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595235" y="97851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12:1, 2</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665603" y="1432369"/>
            <a:ext cx="4442901" cy="2356671"/>
          </a:xfrm>
          <a:prstGeom prst="rect">
            <a:avLst/>
          </a:prstGeom>
          <a:noFill/>
        </p:spPr>
        <p:txBody>
          <a:bodyPr wrap="square" rtlCol="0">
            <a:spAutoFit/>
          </a:bodyPr>
          <a:lstStyle/>
          <a:p>
            <a:pPr algn="ctr">
              <a:lnSpc>
                <a:spcPts val="2200"/>
              </a:lnSpc>
            </a:pPr>
            <a:r>
              <a:rPr lang="es-ES" sz="2300" dirty="0">
                <a:solidFill>
                  <a:srgbClr val="FFFF00"/>
                </a:solidFill>
              </a:rPr>
              <a:t>En aquel día dirás: </a:t>
            </a:r>
            <a:r>
              <a:rPr lang="es-ES" sz="2300" dirty="0">
                <a:solidFill>
                  <a:srgbClr val="00B0F0"/>
                </a:solidFill>
              </a:rPr>
              <a:t>Cantaré a ti, oh Jehová; pues aunque te enojaste contra mí, tu indignación se apartó, y me has consolado.</a:t>
            </a:r>
            <a:r>
              <a:rPr lang="es-ES" sz="2300" dirty="0">
                <a:solidFill>
                  <a:schemeClr val="bg1"/>
                </a:solidFill>
              </a:rPr>
              <a:t> </a:t>
            </a:r>
            <a:r>
              <a:rPr lang="es-ES" sz="2300" dirty="0">
                <a:solidFill>
                  <a:srgbClr val="FFFF00"/>
                </a:solidFill>
              </a:rPr>
              <a:t>He aquí Dios es salvación mía;</a:t>
            </a:r>
            <a:r>
              <a:rPr lang="es-ES" sz="2300" dirty="0">
                <a:solidFill>
                  <a:schemeClr val="bg1"/>
                </a:solidFill>
              </a:rPr>
              <a:t> </a:t>
            </a:r>
            <a:r>
              <a:rPr lang="es-ES" sz="2300" dirty="0">
                <a:solidFill>
                  <a:srgbClr val="00B0F0"/>
                </a:solidFill>
              </a:rPr>
              <a:t>me aseguraré y no temeré; porque mi fortaleza y mi canción es JAH Jehová,</a:t>
            </a:r>
            <a:r>
              <a:rPr lang="es-ES" sz="2300" dirty="0">
                <a:solidFill>
                  <a:schemeClr val="bg1"/>
                </a:solidFill>
              </a:rPr>
              <a:t> </a:t>
            </a:r>
            <a:r>
              <a:rPr lang="es-ES" sz="2300" dirty="0">
                <a:solidFill>
                  <a:srgbClr val="FFFF00"/>
                </a:solidFill>
              </a:rPr>
              <a:t>quien ha sido salvación para mí. </a:t>
            </a:r>
          </a:p>
        </p:txBody>
      </p:sp>
      <p:sp>
        <p:nvSpPr>
          <p:cNvPr id="23" name="TextBox 22">
            <a:extLst>
              <a:ext uri="{FF2B5EF4-FFF2-40B4-BE49-F238E27FC236}">
                <a16:creationId xmlns:a16="http://schemas.microsoft.com/office/drawing/2014/main" id="{B605D8B4-43C9-4A2F-A127-76A6CEC81809}"/>
              </a:ext>
            </a:extLst>
          </p:cNvPr>
          <p:cNvSpPr txBox="1"/>
          <p:nvPr/>
        </p:nvSpPr>
        <p:spPr>
          <a:xfrm>
            <a:off x="4716016" y="368624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Jesús es </a:t>
            </a:r>
            <a:r>
              <a:rPr lang="es-ES" sz="1850" b="1">
                <a:latin typeface="Arial" panose="020B0604020202020204" pitchFamily="34" charset="0"/>
                <a:cs typeface="Arial" panose="020B0604020202020204" pitchFamily="34" charset="0"/>
              </a:rPr>
              <a:t>el Mesías </a:t>
            </a:r>
            <a:r>
              <a:rPr lang="es-ES" sz="1850" b="1" dirty="0">
                <a:latin typeface="Arial" panose="020B0604020202020204" pitchFamily="34" charset="0"/>
                <a:cs typeface="Arial" panose="020B0604020202020204" pitchFamily="34" charset="0"/>
              </a:rPr>
              <a:t>prometido</a:t>
            </a:r>
          </a:p>
        </p:txBody>
      </p:sp>
    </p:spTree>
    <p:extLst>
      <p:ext uri="{BB962C8B-B14F-4D97-AF65-F5344CB8AC3E}">
        <p14:creationId xmlns:p14="http://schemas.microsoft.com/office/powerpoint/2010/main" val="2305021848"/>
      </p:ext>
    </p:extLst>
  </p:cSld>
  <p:clrMapOvr>
    <a:masterClrMapping/>
  </p:clrMapOvr>
  <p:transition>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925652" y="1126836"/>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12:3-6</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20917" y="1628800"/>
            <a:ext cx="4592917" cy="3336811"/>
          </a:xfrm>
          <a:prstGeom prst="rect">
            <a:avLst/>
          </a:prstGeom>
          <a:noFill/>
        </p:spPr>
        <p:txBody>
          <a:bodyPr wrap="square" rtlCol="0">
            <a:spAutoFit/>
          </a:bodyPr>
          <a:lstStyle/>
          <a:p>
            <a:pPr algn="ctr">
              <a:lnSpc>
                <a:spcPts val="2300"/>
              </a:lnSpc>
            </a:pPr>
            <a:r>
              <a:rPr lang="es-ES" sz="2300" dirty="0">
                <a:solidFill>
                  <a:srgbClr val="FFFF00"/>
                </a:solidFill>
              </a:rPr>
              <a:t>Sacaréis con gozo aguas de las fuentes de la salvación.</a:t>
            </a:r>
            <a:r>
              <a:rPr lang="es-ES" sz="2300" dirty="0">
                <a:solidFill>
                  <a:schemeClr val="bg1"/>
                </a:solidFill>
              </a:rPr>
              <a:t> </a:t>
            </a:r>
            <a:r>
              <a:rPr lang="es-ES" sz="2300" dirty="0">
                <a:solidFill>
                  <a:srgbClr val="00B0F0"/>
                </a:solidFill>
              </a:rPr>
              <a:t>Y diréis en aquel día: Cantad a Jehová, </a:t>
            </a:r>
            <a:r>
              <a:rPr lang="es-ES" sz="2300" dirty="0">
                <a:solidFill>
                  <a:srgbClr val="FFFF00"/>
                </a:solidFill>
              </a:rPr>
              <a:t>aclamad su nombre, haced célebres en los pueblos sus obras,</a:t>
            </a:r>
            <a:r>
              <a:rPr lang="es-ES" sz="2300" dirty="0">
                <a:solidFill>
                  <a:schemeClr val="bg1"/>
                </a:solidFill>
              </a:rPr>
              <a:t> recordad que su nombre es engrandecido. Cantad salmos a Jehová, porque ha hecho cosas magníficas; sea sabido esto por toda la tierra. Regocíjate y canta, oh moradora de Sion; porque grande es en medio de ti el Santo de Israel.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2076704" y="499239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11:3, 4</a:t>
            </a:r>
          </a:p>
        </p:txBody>
      </p:sp>
      <p:sp>
        <p:nvSpPr>
          <p:cNvPr id="21" name="2 CuadroTexto">
            <a:extLst>
              <a:ext uri="{FF2B5EF4-FFF2-40B4-BE49-F238E27FC236}">
                <a16:creationId xmlns:a16="http://schemas.microsoft.com/office/drawing/2014/main" id="{FB0C8528-7F32-4436-B587-5F4F16DF1D35}"/>
              </a:ext>
            </a:extLst>
          </p:cNvPr>
          <p:cNvSpPr txBox="1"/>
          <p:nvPr/>
        </p:nvSpPr>
        <p:spPr>
          <a:xfrm>
            <a:off x="-126268" y="5481654"/>
            <a:ext cx="9396536" cy="1324337"/>
          </a:xfrm>
          <a:prstGeom prst="rect">
            <a:avLst/>
          </a:prstGeom>
          <a:noFill/>
        </p:spPr>
        <p:txBody>
          <a:bodyPr wrap="square" rtlCol="0">
            <a:spAutoFit/>
          </a:bodyPr>
          <a:lstStyle/>
          <a:p>
            <a:pPr algn="ctr">
              <a:lnSpc>
                <a:spcPts val="2400"/>
              </a:lnSpc>
            </a:pPr>
            <a:r>
              <a:rPr lang="es-ES" sz="2300" dirty="0">
                <a:solidFill>
                  <a:srgbClr val="FFFF00"/>
                </a:solidFill>
              </a:rPr>
              <a:t>Y le hará entender diligente en el temor de Jehová. </a:t>
            </a:r>
            <a:r>
              <a:rPr lang="es-ES" sz="2300" dirty="0">
                <a:solidFill>
                  <a:srgbClr val="00B0F0"/>
                </a:solidFill>
              </a:rPr>
              <a:t>No juzgará según la vista de</a:t>
            </a:r>
            <a:r>
              <a:rPr lang="es-ES" sz="2300" spc="-150" dirty="0">
                <a:solidFill>
                  <a:srgbClr val="00B0F0"/>
                </a:solidFill>
              </a:rPr>
              <a:t> </a:t>
            </a:r>
            <a:r>
              <a:rPr lang="es-ES" sz="2300" dirty="0">
                <a:solidFill>
                  <a:srgbClr val="00B0F0"/>
                </a:solidFill>
              </a:rPr>
              <a:t>sus ojos,</a:t>
            </a:r>
            <a:r>
              <a:rPr lang="es-ES" sz="2300" spc="-150" dirty="0">
                <a:solidFill>
                  <a:srgbClr val="00B0F0"/>
                </a:solidFill>
              </a:rPr>
              <a:t> </a:t>
            </a:r>
            <a:r>
              <a:rPr lang="es-ES" sz="2300" dirty="0">
                <a:solidFill>
                  <a:srgbClr val="00B0F0"/>
                </a:solidFill>
              </a:rPr>
              <a:t>ni</a:t>
            </a:r>
            <a:r>
              <a:rPr lang="es-ES" sz="2300" spc="-150" dirty="0">
                <a:solidFill>
                  <a:srgbClr val="00B0F0"/>
                </a:solidFill>
              </a:rPr>
              <a:t> </a:t>
            </a:r>
            <a:r>
              <a:rPr lang="es-ES" sz="2300" dirty="0">
                <a:solidFill>
                  <a:srgbClr val="00B0F0"/>
                </a:solidFill>
              </a:rPr>
              <a:t>argüirá por</a:t>
            </a:r>
            <a:r>
              <a:rPr lang="es-ES" sz="2300" spc="-150" dirty="0">
                <a:solidFill>
                  <a:srgbClr val="00B0F0"/>
                </a:solidFill>
              </a:rPr>
              <a:t> </a:t>
            </a:r>
            <a:r>
              <a:rPr lang="es-ES" sz="2300" dirty="0">
                <a:solidFill>
                  <a:srgbClr val="00B0F0"/>
                </a:solidFill>
              </a:rPr>
              <a:t>lo</a:t>
            </a:r>
            <a:r>
              <a:rPr lang="es-ES" sz="2300" spc="-150" dirty="0">
                <a:solidFill>
                  <a:srgbClr val="00B0F0"/>
                </a:solidFill>
              </a:rPr>
              <a:t> </a:t>
            </a:r>
            <a:r>
              <a:rPr lang="es-ES" sz="2300" dirty="0">
                <a:solidFill>
                  <a:srgbClr val="00B0F0"/>
                </a:solidFill>
              </a:rPr>
              <a:t>que oigan sus oídos; </a:t>
            </a:r>
            <a:r>
              <a:rPr lang="es-ES" sz="2300" dirty="0">
                <a:solidFill>
                  <a:srgbClr val="FFFF00"/>
                </a:solidFill>
              </a:rPr>
              <a:t>sino que juzgará con justicia a los pobres, y argüirá con equidad por los mansos de la tierra; </a:t>
            </a:r>
            <a:r>
              <a:rPr lang="es-ES" sz="2300" dirty="0">
                <a:solidFill>
                  <a:srgbClr val="00B0F0"/>
                </a:solidFill>
              </a:rPr>
              <a:t>y herirá la tierra con la vara de su boca, y con el espíritu de sus labios matará al impío.</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595235" y="97851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12:1, 2</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665603" y="1432369"/>
            <a:ext cx="4442901" cy="2356671"/>
          </a:xfrm>
          <a:prstGeom prst="rect">
            <a:avLst/>
          </a:prstGeom>
          <a:noFill/>
        </p:spPr>
        <p:txBody>
          <a:bodyPr wrap="square" rtlCol="0">
            <a:spAutoFit/>
          </a:bodyPr>
          <a:lstStyle/>
          <a:p>
            <a:pPr algn="ctr">
              <a:lnSpc>
                <a:spcPts val="2200"/>
              </a:lnSpc>
            </a:pPr>
            <a:r>
              <a:rPr lang="es-ES" sz="2300" dirty="0">
                <a:solidFill>
                  <a:srgbClr val="FFFF00"/>
                </a:solidFill>
              </a:rPr>
              <a:t>En aquel día dirás: </a:t>
            </a:r>
            <a:r>
              <a:rPr lang="es-ES" sz="2300" dirty="0">
                <a:solidFill>
                  <a:srgbClr val="00B0F0"/>
                </a:solidFill>
              </a:rPr>
              <a:t>Cantaré a ti, oh Jehová; pues aunque te enojaste contra mí, tu indignación se apartó, y me has consolado.</a:t>
            </a:r>
            <a:r>
              <a:rPr lang="es-ES" sz="2300" dirty="0">
                <a:solidFill>
                  <a:schemeClr val="bg1"/>
                </a:solidFill>
              </a:rPr>
              <a:t> </a:t>
            </a:r>
            <a:r>
              <a:rPr lang="es-ES" sz="2300" dirty="0">
                <a:solidFill>
                  <a:srgbClr val="FFFF00"/>
                </a:solidFill>
              </a:rPr>
              <a:t>He aquí Dios es salvación mía;</a:t>
            </a:r>
            <a:r>
              <a:rPr lang="es-ES" sz="2300" dirty="0">
                <a:solidFill>
                  <a:schemeClr val="bg1"/>
                </a:solidFill>
              </a:rPr>
              <a:t> </a:t>
            </a:r>
            <a:r>
              <a:rPr lang="es-ES" sz="2300" dirty="0">
                <a:solidFill>
                  <a:srgbClr val="00B0F0"/>
                </a:solidFill>
              </a:rPr>
              <a:t>me aseguraré y no temeré; porque mi fortaleza y mi canción es JAH Jehová,</a:t>
            </a:r>
            <a:r>
              <a:rPr lang="es-ES" sz="2300" dirty="0">
                <a:solidFill>
                  <a:schemeClr val="bg1"/>
                </a:solidFill>
              </a:rPr>
              <a:t> </a:t>
            </a:r>
            <a:r>
              <a:rPr lang="es-ES" sz="2300" dirty="0">
                <a:solidFill>
                  <a:srgbClr val="FFFF00"/>
                </a:solidFill>
              </a:rPr>
              <a:t>quien ha sido salvación para mí. </a:t>
            </a:r>
          </a:p>
        </p:txBody>
      </p:sp>
      <p:sp>
        <p:nvSpPr>
          <p:cNvPr id="23" name="TextBox 22">
            <a:extLst>
              <a:ext uri="{FF2B5EF4-FFF2-40B4-BE49-F238E27FC236}">
                <a16:creationId xmlns:a16="http://schemas.microsoft.com/office/drawing/2014/main" id="{B605D8B4-43C9-4A2F-A127-76A6CEC81809}"/>
              </a:ext>
            </a:extLst>
          </p:cNvPr>
          <p:cNvSpPr txBox="1"/>
          <p:nvPr/>
        </p:nvSpPr>
        <p:spPr>
          <a:xfrm>
            <a:off x="4716016" y="368624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Jesús es </a:t>
            </a:r>
            <a:r>
              <a:rPr lang="es-ES" sz="1850" b="1">
                <a:latin typeface="Arial" panose="020B0604020202020204" pitchFamily="34" charset="0"/>
                <a:cs typeface="Arial" panose="020B0604020202020204" pitchFamily="34" charset="0"/>
              </a:rPr>
              <a:t>el Mesías </a:t>
            </a:r>
            <a:r>
              <a:rPr lang="es-ES" sz="1850" b="1" dirty="0">
                <a:latin typeface="Arial" panose="020B0604020202020204" pitchFamily="34" charset="0"/>
                <a:cs typeface="Arial" panose="020B0604020202020204" pitchFamily="34" charset="0"/>
              </a:rPr>
              <a:t>prometido</a:t>
            </a:r>
          </a:p>
        </p:txBody>
      </p:sp>
    </p:spTree>
    <p:extLst>
      <p:ext uri="{BB962C8B-B14F-4D97-AF65-F5344CB8AC3E}">
        <p14:creationId xmlns:p14="http://schemas.microsoft.com/office/powerpoint/2010/main" val="262907374"/>
      </p:ext>
    </p:extLst>
  </p:cSld>
  <p:clrMapOvr>
    <a:masterClrMapping/>
  </p:clrMapOvr>
  <p:transition>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925652" y="1126836"/>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12:3-6</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20917" y="1628800"/>
            <a:ext cx="4592917" cy="3336811"/>
          </a:xfrm>
          <a:prstGeom prst="rect">
            <a:avLst/>
          </a:prstGeom>
          <a:noFill/>
        </p:spPr>
        <p:txBody>
          <a:bodyPr wrap="square" rtlCol="0">
            <a:spAutoFit/>
          </a:bodyPr>
          <a:lstStyle/>
          <a:p>
            <a:pPr algn="ctr">
              <a:lnSpc>
                <a:spcPts val="2300"/>
              </a:lnSpc>
            </a:pPr>
            <a:r>
              <a:rPr lang="es-ES" sz="2300" dirty="0">
                <a:solidFill>
                  <a:srgbClr val="FFFF00"/>
                </a:solidFill>
              </a:rPr>
              <a:t>Sacaréis con gozo aguas de las fuentes de la salvación.</a:t>
            </a:r>
            <a:r>
              <a:rPr lang="es-ES" sz="2300" dirty="0">
                <a:solidFill>
                  <a:schemeClr val="bg1"/>
                </a:solidFill>
              </a:rPr>
              <a:t> </a:t>
            </a:r>
            <a:r>
              <a:rPr lang="es-ES" sz="2300" dirty="0">
                <a:solidFill>
                  <a:srgbClr val="00B0F0"/>
                </a:solidFill>
              </a:rPr>
              <a:t>Y diréis en aquel día: Cantad a Jehová, </a:t>
            </a:r>
            <a:r>
              <a:rPr lang="es-ES" sz="2300" dirty="0">
                <a:solidFill>
                  <a:srgbClr val="FFFF00"/>
                </a:solidFill>
              </a:rPr>
              <a:t>aclamad su nombre, haced célebres en los pueblos sus obras,</a:t>
            </a:r>
            <a:r>
              <a:rPr lang="es-ES" sz="2300" dirty="0">
                <a:solidFill>
                  <a:schemeClr val="bg1"/>
                </a:solidFill>
              </a:rPr>
              <a:t> </a:t>
            </a:r>
            <a:r>
              <a:rPr lang="es-ES" sz="2300" dirty="0">
                <a:solidFill>
                  <a:srgbClr val="00B0F0"/>
                </a:solidFill>
              </a:rPr>
              <a:t>recordad que su nombre es engrandecido.</a:t>
            </a:r>
            <a:r>
              <a:rPr lang="es-ES" sz="2300" dirty="0">
                <a:solidFill>
                  <a:schemeClr val="bg1"/>
                </a:solidFill>
              </a:rPr>
              <a:t> Cantad salmos a Jehová, porque ha hecho cosas magníficas; sea sabido esto por toda la tierra. Regocíjate y canta, oh moradora de Sion; porque grande es en medio de ti el Santo de Israel.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2076704" y="499239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11:3, 4</a:t>
            </a:r>
          </a:p>
        </p:txBody>
      </p:sp>
      <p:sp>
        <p:nvSpPr>
          <p:cNvPr id="21" name="2 CuadroTexto">
            <a:extLst>
              <a:ext uri="{FF2B5EF4-FFF2-40B4-BE49-F238E27FC236}">
                <a16:creationId xmlns:a16="http://schemas.microsoft.com/office/drawing/2014/main" id="{FB0C8528-7F32-4436-B587-5F4F16DF1D35}"/>
              </a:ext>
            </a:extLst>
          </p:cNvPr>
          <p:cNvSpPr txBox="1"/>
          <p:nvPr/>
        </p:nvSpPr>
        <p:spPr>
          <a:xfrm>
            <a:off x="-126268" y="5481654"/>
            <a:ext cx="9396536" cy="1324337"/>
          </a:xfrm>
          <a:prstGeom prst="rect">
            <a:avLst/>
          </a:prstGeom>
          <a:noFill/>
        </p:spPr>
        <p:txBody>
          <a:bodyPr wrap="square" rtlCol="0">
            <a:spAutoFit/>
          </a:bodyPr>
          <a:lstStyle/>
          <a:p>
            <a:pPr algn="ctr">
              <a:lnSpc>
                <a:spcPts val="2400"/>
              </a:lnSpc>
            </a:pPr>
            <a:r>
              <a:rPr lang="es-ES" sz="2300" dirty="0">
                <a:solidFill>
                  <a:srgbClr val="FFFF00"/>
                </a:solidFill>
              </a:rPr>
              <a:t>Y le hará entender diligente en el temor de Jehová. </a:t>
            </a:r>
            <a:r>
              <a:rPr lang="es-ES" sz="2300" dirty="0">
                <a:solidFill>
                  <a:srgbClr val="00B0F0"/>
                </a:solidFill>
              </a:rPr>
              <a:t>No juzgará según la vista de</a:t>
            </a:r>
            <a:r>
              <a:rPr lang="es-ES" sz="2300" spc="-150" dirty="0">
                <a:solidFill>
                  <a:srgbClr val="00B0F0"/>
                </a:solidFill>
              </a:rPr>
              <a:t> </a:t>
            </a:r>
            <a:r>
              <a:rPr lang="es-ES" sz="2300" dirty="0">
                <a:solidFill>
                  <a:srgbClr val="00B0F0"/>
                </a:solidFill>
              </a:rPr>
              <a:t>sus ojos,</a:t>
            </a:r>
            <a:r>
              <a:rPr lang="es-ES" sz="2300" spc="-150" dirty="0">
                <a:solidFill>
                  <a:srgbClr val="00B0F0"/>
                </a:solidFill>
              </a:rPr>
              <a:t> </a:t>
            </a:r>
            <a:r>
              <a:rPr lang="es-ES" sz="2300" dirty="0">
                <a:solidFill>
                  <a:srgbClr val="00B0F0"/>
                </a:solidFill>
              </a:rPr>
              <a:t>ni</a:t>
            </a:r>
            <a:r>
              <a:rPr lang="es-ES" sz="2300" spc="-150" dirty="0">
                <a:solidFill>
                  <a:srgbClr val="00B0F0"/>
                </a:solidFill>
              </a:rPr>
              <a:t> </a:t>
            </a:r>
            <a:r>
              <a:rPr lang="es-ES" sz="2300" dirty="0">
                <a:solidFill>
                  <a:srgbClr val="00B0F0"/>
                </a:solidFill>
              </a:rPr>
              <a:t>argüirá por</a:t>
            </a:r>
            <a:r>
              <a:rPr lang="es-ES" sz="2300" spc="-150" dirty="0">
                <a:solidFill>
                  <a:srgbClr val="00B0F0"/>
                </a:solidFill>
              </a:rPr>
              <a:t> </a:t>
            </a:r>
            <a:r>
              <a:rPr lang="es-ES" sz="2300" dirty="0">
                <a:solidFill>
                  <a:srgbClr val="00B0F0"/>
                </a:solidFill>
              </a:rPr>
              <a:t>lo</a:t>
            </a:r>
            <a:r>
              <a:rPr lang="es-ES" sz="2300" spc="-150" dirty="0">
                <a:solidFill>
                  <a:srgbClr val="00B0F0"/>
                </a:solidFill>
              </a:rPr>
              <a:t> </a:t>
            </a:r>
            <a:r>
              <a:rPr lang="es-ES" sz="2300" dirty="0">
                <a:solidFill>
                  <a:srgbClr val="00B0F0"/>
                </a:solidFill>
              </a:rPr>
              <a:t>que oigan sus oídos; </a:t>
            </a:r>
            <a:r>
              <a:rPr lang="es-ES" sz="2300" dirty="0">
                <a:solidFill>
                  <a:srgbClr val="FFFF00"/>
                </a:solidFill>
              </a:rPr>
              <a:t>sino que juzgará con justicia a los pobres, y argüirá con equidad por los mansos de la tierra; </a:t>
            </a:r>
            <a:r>
              <a:rPr lang="es-ES" sz="2300" dirty="0">
                <a:solidFill>
                  <a:srgbClr val="00B0F0"/>
                </a:solidFill>
              </a:rPr>
              <a:t>y herirá la tierra con la vara de su boca, y con el espíritu de sus labios matará al impío.</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595235" y="97851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12:1, 2</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665603" y="1432369"/>
            <a:ext cx="4442901" cy="2356671"/>
          </a:xfrm>
          <a:prstGeom prst="rect">
            <a:avLst/>
          </a:prstGeom>
          <a:noFill/>
        </p:spPr>
        <p:txBody>
          <a:bodyPr wrap="square" rtlCol="0">
            <a:spAutoFit/>
          </a:bodyPr>
          <a:lstStyle/>
          <a:p>
            <a:pPr algn="ctr">
              <a:lnSpc>
                <a:spcPts val="2200"/>
              </a:lnSpc>
            </a:pPr>
            <a:r>
              <a:rPr lang="es-ES" sz="2300" dirty="0">
                <a:solidFill>
                  <a:srgbClr val="FFFF00"/>
                </a:solidFill>
              </a:rPr>
              <a:t>En aquel día dirás: </a:t>
            </a:r>
            <a:r>
              <a:rPr lang="es-ES" sz="2300" dirty="0">
                <a:solidFill>
                  <a:srgbClr val="00B0F0"/>
                </a:solidFill>
              </a:rPr>
              <a:t>Cantaré a ti, oh Jehová; pues aunque te enojaste contra mí, tu indignación se apartó, y me has consolado.</a:t>
            </a:r>
            <a:r>
              <a:rPr lang="es-ES" sz="2300" dirty="0">
                <a:solidFill>
                  <a:schemeClr val="bg1"/>
                </a:solidFill>
              </a:rPr>
              <a:t> </a:t>
            </a:r>
            <a:r>
              <a:rPr lang="es-ES" sz="2300" dirty="0">
                <a:solidFill>
                  <a:srgbClr val="FFFF00"/>
                </a:solidFill>
              </a:rPr>
              <a:t>He aquí Dios es salvación mía;</a:t>
            </a:r>
            <a:r>
              <a:rPr lang="es-ES" sz="2300" dirty="0">
                <a:solidFill>
                  <a:schemeClr val="bg1"/>
                </a:solidFill>
              </a:rPr>
              <a:t> </a:t>
            </a:r>
            <a:r>
              <a:rPr lang="es-ES" sz="2300" dirty="0">
                <a:solidFill>
                  <a:srgbClr val="00B0F0"/>
                </a:solidFill>
              </a:rPr>
              <a:t>me aseguraré y no temeré; porque mi fortaleza y mi canción es JAH Jehová,</a:t>
            </a:r>
            <a:r>
              <a:rPr lang="es-ES" sz="2300" dirty="0">
                <a:solidFill>
                  <a:schemeClr val="bg1"/>
                </a:solidFill>
              </a:rPr>
              <a:t> </a:t>
            </a:r>
            <a:r>
              <a:rPr lang="es-ES" sz="2300" dirty="0">
                <a:solidFill>
                  <a:srgbClr val="FFFF00"/>
                </a:solidFill>
              </a:rPr>
              <a:t>quien ha sido salvación para mí. </a:t>
            </a:r>
          </a:p>
        </p:txBody>
      </p:sp>
      <p:sp>
        <p:nvSpPr>
          <p:cNvPr id="23" name="TextBox 22">
            <a:extLst>
              <a:ext uri="{FF2B5EF4-FFF2-40B4-BE49-F238E27FC236}">
                <a16:creationId xmlns:a16="http://schemas.microsoft.com/office/drawing/2014/main" id="{B605D8B4-43C9-4A2F-A127-76A6CEC81809}"/>
              </a:ext>
            </a:extLst>
          </p:cNvPr>
          <p:cNvSpPr txBox="1"/>
          <p:nvPr/>
        </p:nvSpPr>
        <p:spPr>
          <a:xfrm>
            <a:off x="4716016" y="368624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Jesús es </a:t>
            </a:r>
            <a:r>
              <a:rPr lang="es-ES" sz="1850" b="1">
                <a:latin typeface="Arial" panose="020B0604020202020204" pitchFamily="34" charset="0"/>
                <a:cs typeface="Arial" panose="020B0604020202020204" pitchFamily="34" charset="0"/>
              </a:rPr>
              <a:t>el Mesías </a:t>
            </a:r>
            <a:r>
              <a:rPr lang="es-ES" sz="1850" b="1" dirty="0">
                <a:latin typeface="Arial" panose="020B0604020202020204" pitchFamily="34" charset="0"/>
                <a:cs typeface="Arial" panose="020B0604020202020204" pitchFamily="34" charset="0"/>
              </a:rPr>
              <a:t>prometido</a:t>
            </a:r>
          </a:p>
        </p:txBody>
      </p:sp>
    </p:spTree>
    <p:extLst>
      <p:ext uri="{BB962C8B-B14F-4D97-AF65-F5344CB8AC3E}">
        <p14:creationId xmlns:p14="http://schemas.microsoft.com/office/powerpoint/2010/main" val="3939424179"/>
      </p:ext>
    </p:extLst>
  </p:cSld>
  <p:clrMapOvr>
    <a:masterClrMapping/>
  </p:clrMapOvr>
  <p:transition>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925652" y="1126836"/>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12:3-6</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20917" y="1628800"/>
            <a:ext cx="4592917" cy="3336811"/>
          </a:xfrm>
          <a:prstGeom prst="rect">
            <a:avLst/>
          </a:prstGeom>
          <a:noFill/>
        </p:spPr>
        <p:txBody>
          <a:bodyPr wrap="square" rtlCol="0">
            <a:spAutoFit/>
          </a:bodyPr>
          <a:lstStyle/>
          <a:p>
            <a:pPr algn="ctr">
              <a:lnSpc>
                <a:spcPts val="2300"/>
              </a:lnSpc>
            </a:pPr>
            <a:r>
              <a:rPr lang="es-ES" sz="2300" dirty="0">
                <a:solidFill>
                  <a:srgbClr val="FFFF00"/>
                </a:solidFill>
              </a:rPr>
              <a:t>Sacaréis con gozo aguas de las fuentes de la salvación.</a:t>
            </a:r>
            <a:r>
              <a:rPr lang="es-ES" sz="2300" dirty="0">
                <a:solidFill>
                  <a:schemeClr val="bg1"/>
                </a:solidFill>
              </a:rPr>
              <a:t> </a:t>
            </a:r>
            <a:r>
              <a:rPr lang="es-ES" sz="2300" dirty="0">
                <a:solidFill>
                  <a:srgbClr val="00B0F0"/>
                </a:solidFill>
              </a:rPr>
              <a:t>Y diréis en aquel día: Cantad a Jehová, </a:t>
            </a:r>
            <a:r>
              <a:rPr lang="es-ES" sz="2300" dirty="0">
                <a:solidFill>
                  <a:srgbClr val="FFFF00"/>
                </a:solidFill>
              </a:rPr>
              <a:t>aclamad su nombre, haced célebres en los pueblos sus obras,</a:t>
            </a:r>
            <a:r>
              <a:rPr lang="es-ES" sz="2300" dirty="0">
                <a:solidFill>
                  <a:schemeClr val="bg1"/>
                </a:solidFill>
              </a:rPr>
              <a:t> </a:t>
            </a:r>
            <a:r>
              <a:rPr lang="es-ES" sz="2300" dirty="0">
                <a:solidFill>
                  <a:srgbClr val="00B0F0"/>
                </a:solidFill>
              </a:rPr>
              <a:t>recordad que su nombre es engrandecido</a:t>
            </a:r>
            <a:r>
              <a:rPr lang="es-ES" sz="2300" dirty="0">
                <a:solidFill>
                  <a:srgbClr val="FFFF00"/>
                </a:solidFill>
              </a:rPr>
              <a:t>. Cantad salmos a Jehová, porque ha hecho cosas magníficas;</a:t>
            </a:r>
            <a:r>
              <a:rPr lang="es-ES" sz="2300" dirty="0">
                <a:solidFill>
                  <a:schemeClr val="bg1"/>
                </a:solidFill>
              </a:rPr>
              <a:t> sea sabido esto por toda la tierra. Regocíjate y canta, oh moradora de Sion; porque grande es en medio de ti el Santo de Israel.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2076704" y="499239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11:3, 4</a:t>
            </a:r>
          </a:p>
        </p:txBody>
      </p:sp>
      <p:sp>
        <p:nvSpPr>
          <p:cNvPr id="21" name="2 CuadroTexto">
            <a:extLst>
              <a:ext uri="{FF2B5EF4-FFF2-40B4-BE49-F238E27FC236}">
                <a16:creationId xmlns:a16="http://schemas.microsoft.com/office/drawing/2014/main" id="{FB0C8528-7F32-4436-B587-5F4F16DF1D35}"/>
              </a:ext>
            </a:extLst>
          </p:cNvPr>
          <p:cNvSpPr txBox="1"/>
          <p:nvPr/>
        </p:nvSpPr>
        <p:spPr>
          <a:xfrm>
            <a:off x="-126268" y="5481654"/>
            <a:ext cx="9396536" cy="1324337"/>
          </a:xfrm>
          <a:prstGeom prst="rect">
            <a:avLst/>
          </a:prstGeom>
          <a:noFill/>
        </p:spPr>
        <p:txBody>
          <a:bodyPr wrap="square" rtlCol="0">
            <a:spAutoFit/>
          </a:bodyPr>
          <a:lstStyle/>
          <a:p>
            <a:pPr algn="ctr">
              <a:lnSpc>
                <a:spcPts val="2400"/>
              </a:lnSpc>
            </a:pPr>
            <a:r>
              <a:rPr lang="es-ES" sz="2300" dirty="0">
                <a:solidFill>
                  <a:srgbClr val="FFFF00"/>
                </a:solidFill>
              </a:rPr>
              <a:t>Y le hará entender diligente en el temor de Jehová. </a:t>
            </a:r>
            <a:r>
              <a:rPr lang="es-ES" sz="2300" dirty="0">
                <a:solidFill>
                  <a:srgbClr val="00B0F0"/>
                </a:solidFill>
              </a:rPr>
              <a:t>No juzgará según la vista de</a:t>
            </a:r>
            <a:r>
              <a:rPr lang="es-ES" sz="2300" spc="-150" dirty="0">
                <a:solidFill>
                  <a:srgbClr val="00B0F0"/>
                </a:solidFill>
              </a:rPr>
              <a:t> </a:t>
            </a:r>
            <a:r>
              <a:rPr lang="es-ES" sz="2300" dirty="0">
                <a:solidFill>
                  <a:srgbClr val="00B0F0"/>
                </a:solidFill>
              </a:rPr>
              <a:t>sus ojos,</a:t>
            </a:r>
            <a:r>
              <a:rPr lang="es-ES" sz="2300" spc="-150" dirty="0">
                <a:solidFill>
                  <a:srgbClr val="00B0F0"/>
                </a:solidFill>
              </a:rPr>
              <a:t> </a:t>
            </a:r>
            <a:r>
              <a:rPr lang="es-ES" sz="2300" dirty="0">
                <a:solidFill>
                  <a:srgbClr val="00B0F0"/>
                </a:solidFill>
              </a:rPr>
              <a:t>ni</a:t>
            </a:r>
            <a:r>
              <a:rPr lang="es-ES" sz="2300" spc="-150" dirty="0">
                <a:solidFill>
                  <a:srgbClr val="00B0F0"/>
                </a:solidFill>
              </a:rPr>
              <a:t> </a:t>
            </a:r>
            <a:r>
              <a:rPr lang="es-ES" sz="2300" dirty="0">
                <a:solidFill>
                  <a:srgbClr val="00B0F0"/>
                </a:solidFill>
              </a:rPr>
              <a:t>argüirá por</a:t>
            </a:r>
            <a:r>
              <a:rPr lang="es-ES" sz="2300" spc="-150" dirty="0">
                <a:solidFill>
                  <a:srgbClr val="00B0F0"/>
                </a:solidFill>
              </a:rPr>
              <a:t> </a:t>
            </a:r>
            <a:r>
              <a:rPr lang="es-ES" sz="2300" dirty="0">
                <a:solidFill>
                  <a:srgbClr val="00B0F0"/>
                </a:solidFill>
              </a:rPr>
              <a:t>lo</a:t>
            </a:r>
            <a:r>
              <a:rPr lang="es-ES" sz="2300" spc="-150" dirty="0">
                <a:solidFill>
                  <a:srgbClr val="00B0F0"/>
                </a:solidFill>
              </a:rPr>
              <a:t> </a:t>
            </a:r>
            <a:r>
              <a:rPr lang="es-ES" sz="2300" dirty="0">
                <a:solidFill>
                  <a:srgbClr val="00B0F0"/>
                </a:solidFill>
              </a:rPr>
              <a:t>que oigan sus oídos; </a:t>
            </a:r>
            <a:r>
              <a:rPr lang="es-ES" sz="2300" dirty="0">
                <a:solidFill>
                  <a:srgbClr val="FFFF00"/>
                </a:solidFill>
              </a:rPr>
              <a:t>sino que juzgará con justicia a los pobres, y argüirá con equidad por los mansos de la tierra; </a:t>
            </a:r>
            <a:r>
              <a:rPr lang="es-ES" sz="2300" dirty="0">
                <a:solidFill>
                  <a:srgbClr val="00B0F0"/>
                </a:solidFill>
              </a:rPr>
              <a:t>y herirá la tierra con la vara de su boca, y con el espíritu de sus labios matará al impío.</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595235" y="97851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12:1, 2</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665603" y="1432369"/>
            <a:ext cx="4442901" cy="2356671"/>
          </a:xfrm>
          <a:prstGeom prst="rect">
            <a:avLst/>
          </a:prstGeom>
          <a:noFill/>
        </p:spPr>
        <p:txBody>
          <a:bodyPr wrap="square" rtlCol="0">
            <a:spAutoFit/>
          </a:bodyPr>
          <a:lstStyle/>
          <a:p>
            <a:pPr algn="ctr">
              <a:lnSpc>
                <a:spcPts val="2200"/>
              </a:lnSpc>
            </a:pPr>
            <a:r>
              <a:rPr lang="es-ES" sz="2300" dirty="0">
                <a:solidFill>
                  <a:srgbClr val="FFFF00"/>
                </a:solidFill>
              </a:rPr>
              <a:t>En aquel día dirás: </a:t>
            </a:r>
            <a:r>
              <a:rPr lang="es-ES" sz="2300" dirty="0">
                <a:solidFill>
                  <a:srgbClr val="00B0F0"/>
                </a:solidFill>
              </a:rPr>
              <a:t>Cantaré a ti, oh Jehová; pues aunque te enojaste contra mí, tu indignación se apartó, y me has consolado.</a:t>
            </a:r>
            <a:r>
              <a:rPr lang="es-ES" sz="2300" dirty="0">
                <a:solidFill>
                  <a:schemeClr val="bg1"/>
                </a:solidFill>
              </a:rPr>
              <a:t> </a:t>
            </a:r>
            <a:r>
              <a:rPr lang="es-ES" sz="2300" dirty="0">
                <a:solidFill>
                  <a:srgbClr val="FFFF00"/>
                </a:solidFill>
              </a:rPr>
              <a:t>He aquí Dios es salvación mía;</a:t>
            </a:r>
            <a:r>
              <a:rPr lang="es-ES" sz="2300" dirty="0">
                <a:solidFill>
                  <a:schemeClr val="bg1"/>
                </a:solidFill>
              </a:rPr>
              <a:t> </a:t>
            </a:r>
            <a:r>
              <a:rPr lang="es-ES" sz="2300" dirty="0">
                <a:solidFill>
                  <a:srgbClr val="00B0F0"/>
                </a:solidFill>
              </a:rPr>
              <a:t>me aseguraré y no temeré; porque mi fortaleza y mi canción es JAH Jehová,</a:t>
            </a:r>
            <a:r>
              <a:rPr lang="es-ES" sz="2300" dirty="0">
                <a:solidFill>
                  <a:schemeClr val="bg1"/>
                </a:solidFill>
              </a:rPr>
              <a:t> </a:t>
            </a:r>
            <a:r>
              <a:rPr lang="es-ES" sz="2300" dirty="0">
                <a:solidFill>
                  <a:srgbClr val="FFFF00"/>
                </a:solidFill>
              </a:rPr>
              <a:t>quien ha sido salvación para mí. </a:t>
            </a:r>
          </a:p>
        </p:txBody>
      </p:sp>
      <p:sp>
        <p:nvSpPr>
          <p:cNvPr id="23" name="TextBox 22">
            <a:extLst>
              <a:ext uri="{FF2B5EF4-FFF2-40B4-BE49-F238E27FC236}">
                <a16:creationId xmlns:a16="http://schemas.microsoft.com/office/drawing/2014/main" id="{B605D8B4-43C9-4A2F-A127-76A6CEC81809}"/>
              </a:ext>
            </a:extLst>
          </p:cNvPr>
          <p:cNvSpPr txBox="1"/>
          <p:nvPr/>
        </p:nvSpPr>
        <p:spPr>
          <a:xfrm>
            <a:off x="4716016" y="368624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Jesús es </a:t>
            </a:r>
            <a:r>
              <a:rPr lang="es-ES" sz="1850" b="1">
                <a:latin typeface="Arial" panose="020B0604020202020204" pitchFamily="34" charset="0"/>
                <a:cs typeface="Arial" panose="020B0604020202020204" pitchFamily="34" charset="0"/>
              </a:rPr>
              <a:t>el Mesías </a:t>
            </a:r>
            <a:r>
              <a:rPr lang="es-ES" sz="1850" b="1" dirty="0">
                <a:latin typeface="Arial" panose="020B0604020202020204" pitchFamily="34" charset="0"/>
                <a:cs typeface="Arial" panose="020B0604020202020204" pitchFamily="34" charset="0"/>
              </a:rPr>
              <a:t>prometido</a:t>
            </a:r>
          </a:p>
        </p:txBody>
      </p:sp>
    </p:spTree>
    <p:extLst>
      <p:ext uri="{BB962C8B-B14F-4D97-AF65-F5344CB8AC3E}">
        <p14:creationId xmlns:p14="http://schemas.microsoft.com/office/powerpoint/2010/main" val="3338968599"/>
      </p:ext>
    </p:extLst>
  </p:cSld>
  <p:clrMapOvr>
    <a:masterClrMapping/>
  </p:clrMapOvr>
  <p:transition>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925652" y="1126836"/>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12:3-6</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20917" y="1628800"/>
            <a:ext cx="4592917" cy="3336811"/>
          </a:xfrm>
          <a:prstGeom prst="rect">
            <a:avLst/>
          </a:prstGeom>
          <a:noFill/>
        </p:spPr>
        <p:txBody>
          <a:bodyPr wrap="square" rtlCol="0">
            <a:spAutoFit/>
          </a:bodyPr>
          <a:lstStyle/>
          <a:p>
            <a:pPr algn="ctr">
              <a:lnSpc>
                <a:spcPts val="2300"/>
              </a:lnSpc>
            </a:pPr>
            <a:r>
              <a:rPr lang="es-ES" sz="2300" dirty="0">
                <a:solidFill>
                  <a:srgbClr val="FFFF00"/>
                </a:solidFill>
              </a:rPr>
              <a:t>Sacaréis con gozo aguas de las fuentes de la salvación.</a:t>
            </a:r>
            <a:r>
              <a:rPr lang="es-ES" sz="2300" dirty="0">
                <a:solidFill>
                  <a:schemeClr val="bg1"/>
                </a:solidFill>
              </a:rPr>
              <a:t> </a:t>
            </a:r>
            <a:r>
              <a:rPr lang="es-ES" sz="2300" dirty="0">
                <a:solidFill>
                  <a:srgbClr val="00B0F0"/>
                </a:solidFill>
              </a:rPr>
              <a:t>Y diréis en aquel día: Cantad a Jehová, </a:t>
            </a:r>
            <a:r>
              <a:rPr lang="es-ES" sz="2300" dirty="0">
                <a:solidFill>
                  <a:srgbClr val="FFFF00"/>
                </a:solidFill>
              </a:rPr>
              <a:t>aclamad su nombre, haced célebres en los pueblos sus obras,</a:t>
            </a:r>
            <a:r>
              <a:rPr lang="es-ES" sz="2300" dirty="0">
                <a:solidFill>
                  <a:schemeClr val="bg1"/>
                </a:solidFill>
              </a:rPr>
              <a:t> </a:t>
            </a:r>
            <a:r>
              <a:rPr lang="es-ES" sz="2300" dirty="0">
                <a:solidFill>
                  <a:srgbClr val="00B0F0"/>
                </a:solidFill>
              </a:rPr>
              <a:t>recordad que su nombre es engrandecido</a:t>
            </a:r>
            <a:r>
              <a:rPr lang="es-ES" sz="2300" dirty="0">
                <a:solidFill>
                  <a:srgbClr val="FFFF00"/>
                </a:solidFill>
              </a:rPr>
              <a:t>. Cantad salmos a Jehová, porque ha hecho cosas magníficas;</a:t>
            </a:r>
            <a:r>
              <a:rPr lang="es-ES" sz="2300" dirty="0">
                <a:solidFill>
                  <a:schemeClr val="bg1"/>
                </a:solidFill>
              </a:rPr>
              <a:t> </a:t>
            </a:r>
            <a:r>
              <a:rPr lang="es-ES" sz="2300" dirty="0">
                <a:solidFill>
                  <a:srgbClr val="00B0F0"/>
                </a:solidFill>
              </a:rPr>
              <a:t>sea sabido esto por toda la tierra.</a:t>
            </a:r>
            <a:r>
              <a:rPr lang="es-ES" sz="2300" dirty="0">
                <a:solidFill>
                  <a:schemeClr val="bg1"/>
                </a:solidFill>
              </a:rPr>
              <a:t> Regocíjate y canta, oh moradora de Sion; porque grande es en medio de ti el Santo de Israel.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2076704" y="499239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11:3, 4</a:t>
            </a:r>
          </a:p>
        </p:txBody>
      </p:sp>
      <p:sp>
        <p:nvSpPr>
          <p:cNvPr id="21" name="2 CuadroTexto">
            <a:extLst>
              <a:ext uri="{FF2B5EF4-FFF2-40B4-BE49-F238E27FC236}">
                <a16:creationId xmlns:a16="http://schemas.microsoft.com/office/drawing/2014/main" id="{FB0C8528-7F32-4436-B587-5F4F16DF1D35}"/>
              </a:ext>
            </a:extLst>
          </p:cNvPr>
          <p:cNvSpPr txBox="1"/>
          <p:nvPr/>
        </p:nvSpPr>
        <p:spPr>
          <a:xfrm>
            <a:off x="-126268" y="5481654"/>
            <a:ext cx="9396536" cy="1324337"/>
          </a:xfrm>
          <a:prstGeom prst="rect">
            <a:avLst/>
          </a:prstGeom>
          <a:noFill/>
        </p:spPr>
        <p:txBody>
          <a:bodyPr wrap="square" rtlCol="0">
            <a:spAutoFit/>
          </a:bodyPr>
          <a:lstStyle/>
          <a:p>
            <a:pPr algn="ctr">
              <a:lnSpc>
                <a:spcPts val="2400"/>
              </a:lnSpc>
            </a:pPr>
            <a:r>
              <a:rPr lang="es-ES" sz="2300" dirty="0">
                <a:solidFill>
                  <a:srgbClr val="FFFF00"/>
                </a:solidFill>
              </a:rPr>
              <a:t>Y le hará entender diligente en el temor de Jehová. </a:t>
            </a:r>
            <a:r>
              <a:rPr lang="es-ES" sz="2300" dirty="0">
                <a:solidFill>
                  <a:srgbClr val="00B0F0"/>
                </a:solidFill>
              </a:rPr>
              <a:t>No juzgará según la vista de</a:t>
            </a:r>
            <a:r>
              <a:rPr lang="es-ES" sz="2300" spc="-150" dirty="0">
                <a:solidFill>
                  <a:srgbClr val="00B0F0"/>
                </a:solidFill>
              </a:rPr>
              <a:t> </a:t>
            </a:r>
            <a:r>
              <a:rPr lang="es-ES" sz="2300" dirty="0">
                <a:solidFill>
                  <a:srgbClr val="00B0F0"/>
                </a:solidFill>
              </a:rPr>
              <a:t>sus ojos,</a:t>
            </a:r>
            <a:r>
              <a:rPr lang="es-ES" sz="2300" spc="-150" dirty="0">
                <a:solidFill>
                  <a:srgbClr val="00B0F0"/>
                </a:solidFill>
              </a:rPr>
              <a:t> </a:t>
            </a:r>
            <a:r>
              <a:rPr lang="es-ES" sz="2300" dirty="0">
                <a:solidFill>
                  <a:srgbClr val="00B0F0"/>
                </a:solidFill>
              </a:rPr>
              <a:t>ni</a:t>
            </a:r>
            <a:r>
              <a:rPr lang="es-ES" sz="2300" spc="-150" dirty="0">
                <a:solidFill>
                  <a:srgbClr val="00B0F0"/>
                </a:solidFill>
              </a:rPr>
              <a:t> </a:t>
            </a:r>
            <a:r>
              <a:rPr lang="es-ES" sz="2300" dirty="0">
                <a:solidFill>
                  <a:srgbClr val="00B0F0"/>
                </a:solidFill>
              </a:rPr>
              <a:t>argüirá por</a:t>
            </a:r>
            <a:r>
              <a:rPr lang="es-ES" sz="2300" spc="-150" dirty="0">
                <a:solidFill>
                  <a:srgbClr val="00B0F0"/>
                </a:solidFill>
              </a:rPr>
              <a:t> </a:t>
            </a:r>
            <a:r>
              <a:rPr lang="es-ES" sz="2300" dirty="0">
                <a:solidFill>
                  <a:srgbClr val="00B0F0"/>
                </a:solidFill>
              </a:rPr>
              <a:t>lo</a:t>
            </a:r>
            <a:r>
              <a:rPr lang="es-ES" sz="2300" spc="-150" dirty="0">
                <a:solidFill>
                  <a:srgbClr val="00B0F0"/>
                </a:solidFill>
              </a:rPr>
              <a:t> </a:t>
            </a:r>
            <a:r>
              <a:rPr lang="es-ES" sz="2300" dirty="0">
                <a:solidFill>
                  <a:srgbClr val="00B0F0"/>
                </a:solidFill>
              </a:rPr>
              <a:t>que oigan sus oídos; </a:t>
            </a:r>
            <a:r>
              <a:rPr lang="es-ES" sz="2300" dirty="0">
                <a:solidFill>
                  <a:srgbClr val="FFFF00"/>
                </a:solidFill>
              </a:rPr>
              <a:t>sino que juzgará con justicia a los pobres, y argüirá con equidad por los mansos de la tierra; </a:t>
            </a:r>
            <a:r>
              <a:rPr lang="es-ES" sz="2300" dirty="0">
                <a:solidFill>
                  <a:srgbClr val="00B0F0"/>
                </a:solidFill>
              </a:rPr>
              <a:t>y herirá la tierra con la vara de su boca, y con el espíritu de sus labios matará al impío.</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595235" y="97851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12:1, 2</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665603" y="1432369"/>
            <a:ext cx="4442901" cy="2356671"/>
          </a:xfrm>
          <a:prstGeom prst="rect">
            <a:avLst/>
          </a:prstGeom>
          <a:noFill/>
        </p:spPr>
        <p:txBody>
          <a:bodyPr wrap="square" rtlCol="0">
            <a:spAutoFit/>
          </a:bodyPr>
          <a:lstStyle/>
          <a:p>
            <a:pPr algn="ctr">
              <a:lnSpc>
                <a:spcPts val="2200"/>
              </a:lnSpc>
            </a:pPr>
            <a:r>
              <a:rPr lang="es-ES" sz="2300" dirty="0">
                <a:solidFill>
                  <a:srgbClr val="FFFF00"/>
                </a:solidFill>
              </a:rPr>
              <a:t>En aquel día dirás: </a:t>
            </a:r>
            <a:r>
              <a:rPr lang="es-ES" sz="2300" dirty="0">
                <a:solidFill>
                  <a:srgbClr val="00B0F0"/>
                </a:solidFill>
              </a:rPr>
              <a:t>Cantaré a ti, oh Jehová; pues aunque te enojaste contra mí, tu indignación se apartó, y me has consolado.</a:t>
            </a:r>
            <a:r>
              <a:rPr lang="es-ES" sz="2300" dirty="0">
                <a:solidFill>
                  <a:schemeClr val="bg1"/>
                </a:solidFill>
              </a:rPr>
              <a:t> </a:t>
            </a:r>
            <a:r>
              <a:rPr lang="es-ES" sz="2300" dirty="0">
                <a:solidFill>
                  <a:srgbClr val="FFFF00"/>
                </a:solidFill>
              </a:rPr>
              <a:t>He aquí Dios es salvación mía;</a:t>
            </a:r>
            <a:r>
              <a:rPr lang="es-ES" sz="2300" dirty="0">
                <a:solidFill>
                  <a:schemeClr val="bg1"/>
                </a:solidFill>
              </a:rPr>
              <a:t> </a:t>
            </a:r>
            <a:r>
              <a:rPr lang="es-ES" sz="2300" dirty="0">
                <a:solidFill>
                  <a:srgbClr val="00B0F0"/>
                </a:solidFill>
              </a:rPr>
              <a:t>me aseguraré y no temeré; porque mi fortaleza y mi canción es JAH Jehová,</a:t>
            </a:r>
            <a:r>
              <a:rPr lang="es-ES" sz="2300" dirty="0">
                <a:solidFill>
                  <a:schemeClr val="bg1"/>
                </a:solidFill>
              </a:rPr>
              <a:t> </a:t>
            </a:r>
            <a:r>
              <a:rPr lang="es-ES" sz="2300" dirty="0">
                <a:solidFill>
                  <a:srgbClr val="FFFF00"/>
                </a:solidFill>
              </a:rPr>
              <a:t>quien ha sido salvación para mí. </a:t>
            </a:r>
          </a:p>
        </p:txBody>
      </p:sp>
      <p:sp>
        <p:nvSpPr>
          <p:cNvPr id="23" name="TextBox 22">
            <a:extLst>
              <a:ext uri="{FF2B5EF4-FFF2-40B4-BE49-F238E27FC236}">
                <a16:creationId xmlns:a16="http://schemas.microsoft.com/office/drawing/2014/main" id="{B605D8B4-43C9-4A2F-A127-76A6CEC81809}"/>
              </a:ext>
            </a:extLst>
          </p:cNvPr>
          <p:cNvSpPr txBox="1"/>
          <p:nvPr/>
        </p:nvSpPr>
        <p:spPr>
          <a:xfrm>
            <a:off x="4716016" y="368624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Jesús es </a:t>
            </a:r>
            <a:r>
              <a:rPr lang="es-ES" sz="1850" b="1">
                <a:latin typeface="Arial" panose="020B0604020202020204" pitchFamily="34" charset="0"/>
                <a:cs typeface="Arial" panose="020B0604020202020204" pitchFamily="34" charset="0"/>
              </a:rPr>
              <a:t>el Mesías </a:t>
            </a:r>
            <a:r>
              <a:rPr lang="es-ES" sz="1850" b="1" dirty="0">
                <a:latin typeface="Arial" panose="020B0604020202020204" pitchFamily="34" charset="0"/>
                <a:cs typeface="Arial" panose="020B0604020202020204" pitchFamily="34" charset="0"/>
              </a:rPr>
              <a:t>prometido</a:t>
            </a:r>
          </a:p>
        </p:txBody>
      </p:sp>
    </p:spTree>
    <p:extLst>
      <p:ext uri="{BB962C8B-B14F-4D97-AF65-F5344CB8AC3E}">
        <p14:creationId xmlns:p14="http://schemas.microsoft.com/office/powerpoint/2010/main" val="901474885"/>
      </p:ext>
    </p:extLst>
  </p:cSld>
  <p:clrMapOvr>
    <a:masterClrMapping/>
  </p:clrMapOvr>
  <p:transition>
    <p:fad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925652" y="1126836"/>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12:3-6</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20917" y="1628800"/>
            <a:ext cx="4592917" cy="3336811"/>
          </a:xfrm>
          <a:prstGeom prst="rect">
            <a:avLst/>
          </a:prstGeom>
          <a:noFill/>
        </p:spPr>
        <p:txBody>
          <a:bodyPr wrap="square" rtlCol="0">
            <a:spAutoFit/>
          </a:bodyPr>
          <a:lstStyle/>
          <a:p>
            <a:pPr algn="ctr">
              <a:lnSpc>
                <a:spcPts val="2300"/>
              </a:lnSpc>
            </a:pPr>
            <a:r>
              <a:rPr lang="es-ES" sz="2300" dirty="0">
                <a:solidFill>
                  <a:srgbClr val="FFFF00"/>
                </a:solidFill>
              </a:rPr>
              <a:t>Sacaréis con gozo aguas de las fuentes de la salvación.</a:t>
            </a:r>
            <a:r>
              <a:rPr lang="es-ES" sz="2300" dirty="0">
                <a:solidFill>
                  <a:schemeClr val="bg1"/>
                </a:solidFill>
              </a:rPr>
              <a:t> </a:t>
            </a:r>
            <a:r>
              <a:rPr lang="es-ES" sz="2300" dirty="0">
                <a:solidFill>
                  <a:srgbClr val="00B0F0"/>
                </a:solidFill>
              </a:rPr>
              <a:t>Y diréis en aquel día: Cantad a Jehová, </a:t>
            </a:r>
            <a:r>
              <a:rPr lang="es-ES" sz="2300" dirty="0">
                <a:solidFill>
                  <a:srgbClr val="FFFF00"/>
                </a:solidFill>
              </a:rPr>
              <a:t>aclamad su nombre, haced célebres en los pueblos sus obras,</a:t>
            </a:r>
            <a:r>
              <a:rPr lang="es-ES" sz="2300" dirty="0">
                <a:solidFill>
                  <a:schemeClr val="bg1"/>
                </a:solidFill>
              </a:rPr>
              <a:t> </a:t>
            </a:r>
            <a:r>
              <a:rPr lang="es-ES" sz="2300" dirty="0">
                <a:solidFill>
                  <a:srgbClr val="00B0F0"/>
                </a:solidFill>
              </a:rPr>
              <a:t>recordad que su nombre es engrandecido</a:t>
            </a:r>
            <a:r>
              <a:rPr lang="es-ES" sz="2300" dirty="0">
                <a:solidFill>
                  <a:srgbClr val="FFFF00"/>
                </a:solidFill>
              </a:rPr>
              <a:t>. Cantad salmos a Jehová, porque ha hecho cosas magníficas;</a:t>
            </a:r>
            <a:r>
              <a:rPr lang="es-ES" sz="2300" dirty="0">
                <a:solidFill>
                  <a:schemeClr val="bg1"/>
                </a:solidFill>
              </a:rPr>
              <a:t> </a:t>
            </a:r>
            <a:r>
              <a:rPr lang="es-ES" sz="2300" dirty="0">
                <a:solidFill>
                  <a:srgbClr val="00B0F0"/>
                </a:solidFill>
              </a:rPr>
              <a:t>sea sabido esto por toda la tierra.</a:t>
            </a:r>
            <a:r>
              <a:rPr lang="es-ES" sz="2300" dirty="0">
                <a:solidFill>
                  <a:schemeClr val="bg1"/>
                </a:solidFill>
              </a:rPr>
              <a:t> </a:t>
            </a:r>
            <a:r>
              <a:rPr lang="es-ES" sz="2300" dirty="0">
                <a:solidFill>
                  <a:srgbClr val="FFFF00"/>
                </a:solidFill>
              </a:rPr>
              <a:t>Regocíjate y canta, oh moradora de Sion; porque grande es en medio de ti el Santo de Israel.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2076704" y="499239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11:3, 4</a:t>
            </a:r>
          </a:p>
        </p:txBody>
      </p:sp>
      <p:sp>
        <p:nvSpPr>
          <p:cNvPr id="21" name="2 CuadroTexto">
            <a:extLst>
              <a:ext uri="{FF2B5EF4-FFF2-40B4-BE49-F238E27FC236}">
                <a16:creationId xmlns:a16="http://schemas.microsoft.com/office/drawing/2014/main" id="{FB0C8528-7F32-4436-B587-5F4F16DF1D35}"/>
              </a:ext>
            </a:extLst>
          </p:cNvPr>
          <p:cNvSpPr txBox="1"/>
          <p:nvPr/>
        </p:nvSpPr>
        <p:spPr>
          <a:xfrm>
            <a:off x="-126268" y="5481654"/>
            <a:ext cx="9396536" cy="1324337"/>
          </a:xfrm>
          <a:prstGeom prst="rect">
            <a:avLst/>
          </a:prstGeom>
          <a:noFill/>
        </p:spPr>
        <p:txBody>
          <a:bodyPr wrap="square" rtlCol="0">
            <a:spAutoFit/>
          </a:bodyPr>
          <a:lstStyle/>
          <a:p>
            <a:pPr algn="ctr">
              <a:lnSpc>
                <a:spcPts val="2400"/>
              </a:lnSpc>
            </a:pPr>
            <a:r>
              <a:rPr lang="es-ES" sz="2300" dirty="0">
                <a:solidFill>
                  <a:srgbClr val="FFFF00"/>
                </a:solidFill>
              </a:rPr>
              <a:t>Y le hará entender diligente en el temor de Jehová. </a:t>
            </a:r>
            <a:r>
              <a:rPr lang="es-ES" sz="2300" dirty="0">
                <a:solidFill>
                  <a:srgbClr val="00B0F0"/>
                </a:solidFill>
              </a:rPr>
              <a:t>No juzgará según la vista de</a:t>
            </a:r>
            <a:r>
              <a:rPr lang="es-ES" sz="2300" spc="-150" dirty="0">
                <a:solidFill>
                  <a:srgbClr val="00B0F0"/>
                </a:solidFill>
              </a:rPr>
              <a:t> </a:t>
            </a:r>
            <a:r>
              <a:rPr lang="es-ES" sz="2300" dirty="0">
                <a:solidFill>
                  <a:srgbClr val="00B0F0"/>
                </a:solidFill>
              </a:rPr>
              <a:t>sus ojos,</a:t>
            </a:r>
            <a:r>
              <a:rPr lang="es-ES" sz="2300" spc="-150" dirty="0">
                <a:solidFill>
                  <a:srgbClr val="00B0F0"/>
                </a:solidFill>
              </a:rPr>
              <a:t> </a:t>
            </a:r>
            <a:r>
              <a:rPr lang="es-ES" sz="2300" dirty="0">
                <a:solidFill>
                  <a:srgbClr val="00B0F0"/>
                </a:solidFill>
              </a:rPr>
              <a:t>ni</a:t>
            </a:r>
            <a:r>
              <a:rPr lang="es-ES" sz="2300" spc="-150" dirty="0">
                <a:solidFill>
                  <a:srgbClr val="00B0F0"/>
                </a:solidFill>
              </a:rPr>
              <a:t> </a:t>
            </a:r>
            <a:r>
              <a:rPr lang="es-ES" sz="2300" dirty="0">
                <a:solidFill>
                  <a:srgbClr val="00B0F0"/>
                </a:solidFill>
              </a:rPr>
              <a:t>argüirá por</a:t>
            </a:r>
            <a:r>
              <a:rPr lang="es-ES" sz="2300" spc="-150" dirty="0">
                <a:solidFill>
                  <a:srgbClr val="00B0F0"/>
                </a:solidFill>
              </a:rPr>
              <a:t> </a:t>
            </a:r>
            <a:r>
              <a:rPr lang="es-ES" sz="2300" dirty="0">
                <a:solidFill>
                  <a:srgbClr val="00B0F0"/>
                </a:solidFill>
              </a:rPr>
              <a:t>lo</a:t>
            </a:r>
            <a:r>
              <a:rPr lang="es-ES" sz="2300" spc="-150" dirty="0">
                <a:solidFill>
                  <a:srgbClr val="00B0F0"/>
                </a:solidFill>
              </a:rPr>
              <a:t> </a:t>
            </a:r>
            <a:r>
              <a:rPr lang="es-ES" sz="2300" dirty="0">
                <a:solidFill>
                  <a:srgbClr val="00B0F0"/>
                </a:solidFill>
              </a:rPr>
              <a:t>que oigan sus oídos; </a:t>
            </a:r>
            <a:r>
              <a:rPr lang="es-ES" sz="2300" dirty="0">
                <a:solidFill>
                  <a:srgbClr val="FFFF00"/>
                </a:solidFill>
              </a:rPr>
              <a:t>sino que juzgará con justicia a los pobres, y argüirá con equidad por los mansos de la tierra; </a:t>
            </a:r>
            <a:r>
              <a:rPr lang="es-ES" sz="2300" dirty="0">
                <a:solidFill>
                  <a:srgbClr val="00B0F0"/>
                </a:solidFill>
              </a:rPr>
              <a:t>y herirá la tierra con la vara de su boca, y con el espíritu de sus labios matará al impío.</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595235" y="97851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12:1, 2</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665603" y="1432369"/>
            <a:ext cx="4442901" cy="2356671"/>
          </a:xfrm>
          <a:prstGeom prst="rect">
            <a:avLst/>
          </a:prstGeom>
          <a:noFill/>
        </p:spPr>
        <p:txBody>
          <a:bodyPr wrap="square" rtlCol="0">
            <a:spAutoFit/>
          </a:bodyPr>
          <a:lstStyle/>
          <a:p>
            <a:pPr algn="ctr">
              <a:lnSpc>
                <a:spcPts val="2200"/>
              </a:lnSpc>
            </a:pPr>
            <a:r>
              <a:rPr lang="es-ES" sz="2300" dirty="0">
                <a:solidFill>
                  <a:srgbClr val="FFFF00"/>
                </a:solidFill>
              </a:rPr>
              <a:t>En aquel día dirás: </a:t>
            </a:r>
            <a:r>
              <a:rPr lang="es-ES" sz="2300" dirty="0">
                <a:solidFill>
                  <a:srgbClr val="00B0F0"/>
                </a:solidFill>
              </a:rPr>
              <a:t>Cantaré a ti, oh Jehová; pues aunque te enojaste contra mí, tu indignación se apartó, y me has consolado.</a:t>
            </a:r>
            <a:r>
              <a:rPr lang="es-ES" sz="2300" dirty="0">
                <a:solidFill>
                  <a:schemeClr val="bg1"/>
                </a:solidFill>
              </a:rPr>
              <a:t> </a:t>
            </a:r>
            <a:r>
              <a:rPr lang="es-ES" sz="2300" dirty="0">
                <a:solidFill>
                  <a:srgbClr val="FFFF00"/>
                </a:solidFill>
              </a:rPr>
              <a:t>He aquí Dios es salvación mía;</a:t>
            </a:r>
            <a:r>
              <a:rPr lang="es-ES" sz="2300" dirty="0">
                <a:solidFill>
                  <a:schemeClr val="bg1"/>
                </a:solidFill>
              </a:rPr>
              <a:t> </a:t>
            </a:r>
            <a:r>
              <a:rPr lang="es-ES" sz="2300" dirty="0">
                <a:solidFill>
                  <a:srgbClr val="00B0F0"/>
                </a:solidFill>
              </a:rPr>
              <a:t>me aseguraré y no temeré; porque mi fortaleza y mi canción es JAH Jehová,</a:t>
            </a:r>
            <a:r>
              <a:rPr lang="es-ES" sz="2300" dirty="0">
                <a:solidFill>
                  <a:schemeClr val="bg1"/>
                </a:solidFill>
              </a:rPr>
              <a:t> </a:t>
            </a:r>
            <a:r>
              <a:rPr lang="es-ES" sz="2300" dirty="0">
                <a:solidFill>
                  <a:srgbClr val="FFFF00"/>
                </a:solidFill>
              </a:rPr>
              <a:t>quien ha sido salvación para mí. </a:t>
            </a:r>
          </a:p>
        </p:txBody>
      </p:sp>
      <p:sp>
        <p:nvSpPr>
          <p:cNvPr id="23" name="TextBox 22">
            <a:extLst>
              <a:ext uri="{FF2B5EF4-FFF2-40B4-BE49-F238E27FC236}">
                <a16:creationId xmlns:a16="http://schemas.microsoft.com/office/drawing/2014/main" id="{B605D8B4-43C9-4A2F-A127-76A6CEC81809}"/>
              </a:ext>
            </a:extLst>
          </p:cNvPr>
          <p:cNvSpPr txBox="1"/>
          <p:nvPr/>
        </p:nvSpPr>
        <p:spPr>
          <a:xfrm>
            <a:off x="4716016" y="368624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Jesús es </a:t>
            </a:r>
            <a:r>
              <a:rPr lang="es-ES" sz="1850" b="1">
                <a:latin typeface="Arial" panose="020B0604020202020204" pitchFamily="34" charset="0"/>
                <a:cs typeface="Arial" panose="020B0604020202020204" pitchFamily="34" charset="0"/>
              </a:rPr>
              <a:t>el Mesías </a:t>
            </a:r>
            <a:r>
              <a:rPr lang="es-ES" sz="1850" b="1" dirty="0">
                <a:latin typeface="Arial" panose="020B0604020202020204" pitchFamily="34" charset="0"/>
                <a:cs typeface="Arial" panose="020B0604020202020204" pitchFamily="34" charset="0"/>
              </a:rPr>
              <a:t>prometido</a:t>
            </a:r>
          </a:p>
        </p:txBody>
      </p:sp>
    </p:spTree>
    <p:extLst>
      <p:ext uri="{BB962C8B-B14F-4D97-AF65-F5344CB8AC3E}">
        <p14:creationId xmlns:p14="http://schemas.microsoft.com/office/powerpoint/2010/main" val="4169788633"/>
      </p:ext>
    </p:extLst>
  </p:cSld>
  <p:clrMapOvr>
    <a:masterClrMapping/>
  </p:clrMapOvr>
  <p:transition>
    <p:fad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925652" y="1126836"/>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12:3-6</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20917" y="1628800"/>
            <a:ext cx="4592917" cy="3336811"/>
          </a:xfrm>
          <a:prstGeom prst="rect">
            <a:avLst/>
          </a:prstGeom>
          <a:noFill/>
        </p:spPr>
        <p:txBody>
          <a:bodyPr wrap="square" rtlCol="0">
            <a:spAutoFit/>
          </a:bodyPr>
          <a:lstStyle/>
          <a:p>
            <a:pPr algn="ctr">
              <a:lnSpc>
                <a:spcPts val="2300"/>
              </a:lnSpc>
            </a:pPr>
            <a:r>
              <a:rPr lang="es-ES" sz="2300" dirty="0">
                <a:solidFill>
                  <a:srgbClr val="FFFF00"/>
                </a:solidFill>
              </a:rPr>
              <a:t>Sacaréis con gozo aguas de las fuentes de la salvación.</a:t>
            </a:r>
            <a:r>
              <a:rPr lang="es-ES" sz="2300" dirty="0">
                <a:solidFill>
                  <a:schemeClr val="bg1"/>
                </a:solidFill>
              </a:rPr>
              <a:t> </a:t>
            </a:r>
            <a:r>
              <a:rPr lang="es-ES" sz="2300" dirty="0">
                <a:solidFill>
                  <a:srgbClr val="00B0F0"/>
                </a:solidFill>
              </a:rPr>
              <a:t>Y diréis en aquel día: Cantad a Jehová, </a:t>
            </a:r>
            <a:r>
              <a:rPr lang="es-ES" sz="2300" dirty="0">
                <a:solidFill>
                  <a:srgbClr val="FFFF00"/>
                </a:solidFill>
              </a:rPr>
              <a:t>aclamad su nombre, haced célebres en los pueblos sus obras,</a:t>
            </a:r>
            <a:r>
              <a:rPr lang="es-ES" sz="2300" dirty="0">
                <a:solidFill>
                  <a:schemeClr val="bg1"/>
                </a:solidFill>
              </a:rPr>
              <a:t> </a:t>
            </a:r>
            <a:r>
              <a:rPr lang="es-ES" sz="2300" dirty="0">
                <a:solidFill>
                  <a:srgbClr val="00B0F0"/>
                </a:solidFill>
              </a:rPr>
              <a:t>recordad que su nombre es engrandecido</a:t>
            </a:r>
            <a:r>
              <a:rPr lang="es-ES" sz="2300" dirty="0">
                <a:solidFill>
                  <a:srgbClr val="FFFF00"/>
                </a:solidFill>
              </a:rPr>
              <a:t>. Cantad salmos a Jehová, porque ha hecho cosas magníficas;</a:t>
            </a:r>
            <a:r>
              <a:rPr lang="es-ES" sz="2300" dirty="0">
                <a:solidFill>
                  <a:schemeClr val="bg1"/>
                </a:solidFill>
              </a:rPr>
              <a:t> </a:t>
            </a:r>
            <a:r>
              <a:rPr lang="es-ES" sz="2300" dirty="0">
                <a:solidFill>
                  <a:srgbClr val="00B0F0"/>
                </a:solidFill>
              </a:rPr>
              <a:t>sea sabido esto por toda la tierra.</a:t>
            </a:r>
            <a:r>
              <a:rPr lang="es-ES" sz="2300" dirty="0">
                <a:solidFill>
                  <a:schemeClr val="bg1"/>
                </a:solidFill>
              </a:rPr>
              <a:t> </a:t>
            </a:r>
            <a:r>
              <a:rPr lang="es-ES" sz="2300" dirty="0">
                <a:solidFill>
                  <a:srgbClr val="FFFF00"/>
                </a:solidFill>
              </a:rPr>
              <a:t>Regocíjate y canta, oh moradora de Sion; porque grande es en medio de ti el Santo de Israel.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2630241" y="5277071"/>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15:3</a:t>
            </a:r>
          </a:p>
        </p:txBody>
      </p:sp>
      <p:sp>
        <p:nvSpPr>
          <p:cNvPr id="21" name="2 CuadroTexto">
            <a:extLst>
              <a:ext uri="{FF2B5EF4-FFF2-40B4-BE49-F238E27FC236}">
                <a16:creationId xmlns:a16="http://schemas.microsoft.com/office/drawing/2014/main" id="{FB0C8528-7F32-4436-B587-5F4F16DF1D35}"/>
              </a:ext>
            </a:extLst>
          </p:cNvPr>
          <p:cNvSpPr txBox="1"/>
          <p:nvPr/>
        </p:nvSpPr>
        <p:spPr>
          <a:xfrm>
            <a:off x="-20918" y="5796816"/>
            <a:ext cx="9164917" cy="1016560"/>
          </a:xfrm>
          <a:prstGeom prst="rect">
            <a:avLst/>
          </a:prstGeom>
          <a:noFill/>
        </p:spPr>
        <p:txBody>
          <a:bodyPr wrap="square" rtlCol="0">
            <a:spAutoFit/>
          </a:bodyPr>
          <a:lstStyle/>
          <a:p>
            <a:pPr algn="ctr">
              <a:lnSpc>
                <a:spcPts val="2400"/>
              </a:lnSpc>
            </a:pPr>
            <a:r>
              <a:rPr lang="es-ES" sz="2400" dirty="0">
                <a:solidFill>
                  <a:schemeClr val="bg1"/>
                </a:solidFill>
              </a:rPr>
              <a:t>Y cantan el cántico de Moisés siervo de Dios, y el cántico del Cordero, diciendo: Grandes y maravillosas son tus obras, Señor Dios Todopoderoso; justos y verdaderos son tus caminos, Rey de los santos. </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595235" y="97851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12:1, 2</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665603" y="1432369"/>
            <a:ext cx="4442901" cy="2356671"/>
          </a:xfrm>
          <a:prstGeom prst="rect">
            <a:avLst/>
          </a:prstGeom>
          <a:noFill/>
        </p:spPr>
        <p:txBody>
          <a:bodyPr wrap="square" rtlCol="0">
            <a:spAutoFit/>
          </a:bodyPr>
          <a:lstStyle/>
          <a:p>
            <a:pPr algn="ctr">
              <a:lnSpc>
                <a:spcPts val="2200"/>
              </a:lnSpc>
            </a:pPr>
            <a:r>
              <a:rPr lang="es-ES" sz="2300" dirty="0">
                <a:solidFill>
                  <a:srgbClr val="FFFF00"/>
                </a:solidFill>
              </a:rPr>
              <a:t>En aquel día dirás: </a:t>
            </a:r>
            <a:r>
              <a:rPr lang="es-ES" sz="2300" dirty="0">
                <a:solidFill>
                  <a:srgbClr val="00B0F0"/>
                </a:solidFill>
              </a:rPr>
              <a:t>Cantaré a ti, oh Jehová; pues aunque te enojaste contra mí, tu indignación se apartó, y me has consolado.</a:t>
            </a:r>
            <a:r>
              <a:rPr lang="es-ES" sz="2300" dirty="0">
                <a:solidFill>
                  <a:schemeClr val="bg1"/>
                </a:solidFill>
              </a:rPr>
              <a:t> </a:t>
            </a:r>
            <a:r>
              <a:rPr lang="es-ES" sz="2300" dirty="0">
                <a:solidFill>
                  <a:srgbClr val="FFFF00"/>
                </a:solidFill>
              </a:rPr>
              <a:t>He aquí Dios es salvación mía;</a:t>
            </a:r>
            <a:r>
              <a:rPr lang="es-ES" sz="2300" dirty="0">
                <a:solidFill>
                  <a:schemeClr val="bg1"/>
                </a:solidFill>
              </a:rPr>
              <a:t> </a:t>
            </a:r>
            <a:r>
              <a:rPr lang="es-ES" sz="2300" dirty="0">
                <a:solidFill>
                  <a:srgbClr val="00B0F0"/>
                </a:solidFill>
              </a:rPr>
              <a:t>me aseguraré y no temeré; porque mi fortaleza y mi canción es JAH Jehová,</a:t>
            </a:r>
            <a:r>
              <a:rPr lang="es-ES" sz="2300" dirty="0">
                <a:solidFill>
                  <a:schemeClr val="bg1"/>
                </a:solidFill>
              </a:rPr>
              <a:t> </a:t>
            </a:r>
            <a:r>
              <a:rPr lang="es-ES" sz="2300" dirty="0">
                <a:solidFill>
                  <a:srgbClr val="FFFF00"/>
                </a:solidFill>
              </a:rPr>
              <a:t>quien ha sido salvación para mí. </a:t>
            </a:r>
          </a:p>
        </p:txBody>
      </p:sp>
      <p:sp>
        <p:nvSpPr>
          <p:cNvPr id="23" name="TextBox 22">
            <a:extLst>
              <a:ext uri="{FF2B5EF4-FFF2-40B4-BE49-F238E27FC236}">
                <a16:creationId xmlns:a16="http://schemas.microsoft.com/office/drawing/2014/main" id="{B605D8B4-43C9-4A2F-A127-76A6CEC81809}"/>
              </a:ext>
            </a:extLst>
          </p:cNvPr>
          <p:cNvSpPr txBox="1"/>
          <p:nvPr/>
        </p:nvSpPr>
        <p:spPr>
          <a:xfrm>
            <a:off x="4716016" y="368624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Jesús es </a:t>
            </a:r>
            <a:r>
              <a:rPr lang="es-ES" sz="1850" b="1">
                <a:latin typeface="Arial" panose="020B0604020202020204" pitchFamily="34" charset="0"/>
                <a:cs typeface="Arial" panose="020B0604020202020204" pitchFamily="34" charset="0"/>
              </a:rPr>
              <a:t>el Mesías </a:t>
            </a:r>
            <a:r>
              <a:rPr lang="es-ES" sz="1850" b="1" dirty="0">
                <a:latin typeface="Arial" panose="020B0604020202020204" pitchFamily="34" charset="0"/>
                <a:cs typeface="Arial" panose="020B0604020202020204" pitchFamily="34" charset="0"/>
              </a:rPr>
              <a:t>prometido</a:t>
            </a:r>
          </a:p>
        </p:txBody>
      </p:sp>
    </p:spTree>
    <p:extLst>
      <p:ext uri="{BB962C8B-B14F-4D97-AF65-F5344CB8AC3E}">
        <p14:creationId xmlns:p14="http://schemas.microsoft.com/office/powerpoint/2010/main" val="125607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925652" y="1126836"/>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12:3-6</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20917" y="1628800"/>
            <a:ext cx="4592917" cy="3336811"/>
          </a:xfrm>
          <a:prstGeom prst="rect">
            <a:avLst/>
          </a:prstGeom>
          <a:noFill/>
        </p:spPr>
        <p:txBody>
          <a:bodyPr wrap="square" rtlCol="0">
            <a:spAutoFit/>
          </a:bodyPr>
          <a:lstStyle/>
          <a:p>
            <a:pPr algn="ctr">
              <a:lnSpc>
                <a:spcPts val="2300"/>
              </a:lnSpc>
            </a:pPr>
            <a:r>
              <a:rPr lang="es-ES" sz="2300" dirty="0">
                <a:solidFill>
                  <a:srgbClr val="FFFF00"/>
                </a:solidFill>
              </a:rPr>
              <a:t>Sacaréis con gozo aguas de las fuentes de la salvación.</a:t>
            </a:r>
            <a:r>
              <a:rPr lang="es-ES" sz="2300" dirty="0">
                <a:solidFill>
                  <a:schemeClr val="bg1"/>
                </a:solidFill>
              </a:rPr>
              <a:t> </a:t>
            </a:r>
            <a:r>
              <a:rPr lang="es-ES" sz="2300" dirty="0">
                <a:solidFill>
                  <a:srgbClr val="00B0F0"/>
                </a:solidFill>
              </a:rPr>
              <a:t>Y diréis en aquel día: Cantad a Jehová, </a:t>
            </a:r>
            <a:r>
              <a:rPr lang="es-ES" sz="2300" dirty="0">
                <a:solidFill>
                  <a:srgbClr val="FFFF00"/>
                </a:solidFill>
              </a:rPr>
              <a:t>aclamad su nombre, haced célebres en los pueblos sus obras,</a:t>
            </a:r>
            <a:r>
              <a:rPr lang="es-ES" sz="2300" dirty="0">
                <a:solidFill>
                  <a:schemeClr val="bg1"/>
                </a:solidFill>
              </a:rPr>
              <a:t> </a:t>
            </a:r>
            <a:r>
              <a:rPr lang="es-ES" sz="2300" dirty="0">
                <a:solidFill>
                  <a:srgbClr val="00B0F0"/>
                </a:solidFill>
              </a:rPr>
              <a:t>recordad que su nombre es engrandecido</a:t>
            </a:r>
            <a:r>
              <a:rPr lang="es-ES" sz="2300" dirty="0">
                <a:solidFill>
                  <a:srgbClr val="FFFF00"/>
                </a:solidFill>
              </a:rPr>
              <a:t>. Cantad salmos a Jehová, porque ha hecho cosas magníficas;</a:t>
            </a:r>
            <a:r>
              <a:rPr lang="es-ES" sz="2300" dirty="0">
                <a:solidFill>
                  <a:schemeClr val="bg1"/>
                </a:solidFill>
              </a:rPr>
              <a:t> </a:t>
            </a:r>
            <a:r>
              <a:rPr lang="es-ES" sz="2300" dirty="0">
                <a:solidFill>
                  <a:srgbClr val="00B0F0"/>
                </a:solidFill>
              </a:rPr>
              <a:t>sea sabido esto por toda la tierra.</a:t>
            </a:r>
            <a:r>
              <a:rPr lang="es-ES" sz="2300" dirty="0">
                <a:solidFill>
                  <a:schemeClr val="bg1"/>
                </a:solidFill>
              </a:rPr>
              <a:t> </a:t>
            </a:r>
            <a:r>
              <a:rPr lang="es-ES" sz="2300" dirty="0">
                <a:solidFill>
                  <a:srgbClr val="FFFF00"/>
                </a:solidFill>
              </a:rPr>
              <a:t>Regocíjate y canta, oh moradora de Sion; porque grande es en medio de ti el Santo de Israel.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2630241" y="5277071"/>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15:3</a:t>
            </a:r>
          </a:p>
        </p:txBody>
      </p:sp>
      <p:sp>
        <p:nvSpPr>
          <p:cNvPr id="21" name="2 CuadroTexto">
            <a:extLst>
              <a:ext uri="{FF2B5EF4-FFF2-40B4-BE49-F238E27FC236}">
                <a16:creationId xmlns:a16="http://schemas.microsoft.com/office/drawing/2014/main" id="{FB0C8528-7F32-4436-B587-5F4F16DF1D35}"/>
              </a:ext>
            </a:extLst>
          </p:cNvPr>
          <p:cNvSpPr txBox="1"/>
          <p:nvPr/>
        </p:nvSpPr>
        <p:spPr>
          <a:xfrm>
            <a:off x="-20918" y="5796816"/>
            <a:ext cx="9164917" cy="1016560"/>
          </a:xfrm>
          <a:prstGeom prst="rect">
            <a:avLst/>
          </a:prstGeom>
          <a:noFill/>
        </p:spPr>
        <p:txBody>
          <a:bodyPr wrap="square" rtlCol="0">
            <a:spAutoFit/>
          </a:bodyPr>
          <a:lstStyle/>
          <a:p>
            <a:pPr algn="ctr">
              <a:lnSpc>
                <a:spcPts val="2400"/>
              </a:lnSpc>
            </a:pPr>
            <a:r>
              <a:rPr lang="es-ES" sz="2400" dirty="0">
                <a:solidFill>
                  <a:srgbClr val="FFFF00"/>
                </a:solidFill>
              </a:rPr>
              <a:t>Y cantan el cántico de Moisés siervo de Dios, y el cántico del Cordero, </a:t>
            </a:r>
            <a:r>
              <a:rPr lang="es-ES" sz="2400" dirty="0">
                <a:solidFill>
                  <a:schemeClr val="bg1"/>
                </a:solidFill>
              </a:rPr>
              <a:t>diciendo: Grandes y maravillosas son tus obras, Señor Dios Todopoderoso; justos y verdaderos son tus caminos, Rey de los santos. </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595235" y="97851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12:1, 2</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665603" y="1432369"/>
            <a:ext cx="4442901" cy="2356671"/>
          </a:xfrm>
          <a:prstGeom prst="rect">
            <a:avLst/>
          </a:prstGeom>
          <a:noFill/>
        </p:spPr>
        <p:txBody>
          <a:bodyPr wrap="square" rtlCol="0">
            <a:spAutoFit/>
          </a:bodyPr>
          <a:lstStyle/>
          <a:p>
            <a:pPr algn="ctr">
              <a:lnSpc>
                <a:spcPts val="2200"/>
              </a:lnSpc>
            </a:pPr>
            <a:r>
              <a:rPr lang="es-ES" sz="2300" dirty="0">
                <a:solidFill>
                  <a:srgbClr val="FFFF00"/>
                </a:solidFill>
              </a:rPr>
              <a:t>En aquel día dirás: </a:t>
            </a:r>
            <a:r>
              <a:rPr lang="es-ES" sz="2300" dirty="0">
                <a:solidFill>
                  <a:srgbClr val="00B0F0"/>
                </a:solidFill>
              </a:rPr>
              <a:t>Cantaré a ti, oh Jehová; pues aunque te enojaste contra mí, tu indignación se apartó, y me has consolado.</a:t>
            </a:r>
            <a:r>
              <a:rPr lang="es-ES" sz="2300" dirty="0">
                <a:solidFill>
                  <a:schemeClr val="bg1"/>
                </a:solidFill>
              </a:rPr>
              <a:t> </a:t>
            </a:r>
            <a:r>
              <a:rPr lang="es-ES" sz="2300" dirty="0">
                <a:solidFill>
                  <a:srgbClr val="FFFF00"/>
                </a:solidFill>
              </a:rPr>
              <a:t>He aquí Dios es salvación mía;</a:t>
            </a:r>
            <a:r>
              <a:rPr lang="es-ES" sz="2300" dirty="0">
                <a:solidFill>
                  <a:schemeClr val="bg1"/>
                </a:solidFill>
              </a:rPr>
              <a:t> </a:t>
            </a:r>
            <a:r>
              <a:rPr lang="es-ES" sz="2300" dirty="0">
                <a:solidFill>
                  <a:srgbClr val="00B0F0"/>
                </a:solidFill>
              </a:rPr>
              <a:t>me aseguraré y no temeré; porque mi fortaleza y mi canción es JAH Jehová,</a:t>
            </a:r>
            <a:r>
              <a:rPr lang="es-ES" sz="2300" dirty="0">
                <a:solidFill>
                  <a:schemeClr val="bg1"/>
                </a:solidFill>
              </a:rPr>
              <a:t> </a:t>
            </a:r>
            <a:r>
              <a:rPr lang="es-ES" sz="2300" dirty="0">
                <a:solidFill>
                  <a:srgbClr val="FFFF00"/>
                </a:solidFill>
              </a:rPr>
              <a:t>quien ha sido salvación para mí. </a:t>
            </a:r>
          </a:p>
        </p:txBody>
      </p:sp>
      <p:sp>
        <p:nvSpPr>
          <p:cNvPr id="23" name="TextBox 22">
            <a:extLst>
              <a:ext uri="{FF2B5EF4-FFF2-40B4-BE49-F238E27FC236}">
                <a16:creationId xmlns:a16="http://schemas.microsoft.com/office/drawing/2014/main" id="{B605D8B4-43C9-4A2F-A127-76A6CEC81809}"/>
              </a:ext>
            </a:extLst>
          </p:cNvPr>
          <p:cNvSpPr txBox="1"/>
          <p:nvPr/>
        </p:nvSpPr>
        <p:spPr>
          <a:xfrm>
            <a:off x="4716016" y="368624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Jesús es </a:t>
            </a:r>
            <a:r>
              <a:rPr lang="es-ES" sz="1850" b="1">
                <a:latin typeface="Arial" panose="020B0604020202020204" pitchFamily="34" charset="0"/>
                <a:cs typeface="Arial" panose="020B0604020202020204" pitchFamily="34" charset="0"/>
              </a:rPr>
              <a:t>el Mesías </a:t>
            </a:r>
            <a:r>
              <a:rPr lang="es-ES" sz="1850" b="1" dirty="0">
                <a:latin typeface="Arial" panose="020B0604020202020204" pitchFamily="34" charset="0"/>
                <a:cs typeface="Arial" panose="020B0604020202020204" pitchFamily="34" charset="0"/>
              </a:rPr>
              <a:t>prometido</a:t>
            </a:r>
          </a:p>
        </p:txBody>
      </p:sp>
    </p:spTree>
    <p:extLst>
      <p:ext uri="{BB962C8B-B14F-4D97-AF65-F5344CB8AC3E}">
        <p14:creationId xmlns:p14="http://schemas.microsoft.com/office/powerpoint/2010/main" val="1270986540"/>
      </p:ext>
    </p:extLst>
  </p:cSld>
  <p:clrMapOvr>
    <a:masterClrMapping/>
  </p:clrMapOvr>
  <p:transition>
    <p:fade/>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925652" y="1126836"/>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12:3-6</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20917" y="1628800"/>
            <a:ext cx="4592917" cy="3336811"/>
          </a:xfrm>
          <a:prstGeom prst="rect">
            <a:avLst/>
          </a:prstGeom>
          <a:noFill/>
        </p:spPr>
        <p:txBody>
          <a:bodyPr wrap="square" rtlCol="0">
            <a:spAutoFit/>
          </a:bodyPr>
          <a:lstStyle/>
          <a:p>
            <a:pPr algn="ctr">
              <a:lnSpc>
                <a:spcPts val="2300"/>
              </a:lnSpc>
            </a:pPr>
            <a:r>
              <a:rPr lang="es-ES" sz="2300" dirty="0">
                <a:solidFill>
                  <a:srgbClr val="FFFF00"/>
                </a:solidFill>
              </a:rPr>
              <a:t>Sacaréis con gozo aguas de las fuentes de la salvación.</a:t>
            </a:r>
            <a:r>
              <a:rPr lang="es-ES" sz="2300" dirty="0">
                <a:solidFill>
                  <a:schemeClr val="bg1"/>
                </a:solidFill>
              </a:rPr>
              <a:t> </a:t>
            </a:r>
            <a:r>
              <a:rPr lang="es-ES" sz="2300" dirty="0">
                <a:solidFill>
                  <a:srgbClr val="00B0F0"/>
                </a:solidFill>
              </a:rPr>
              <a:t>Y diréis en aquel día: Cantad a Jehová, </a:t>
            </a:r>
            <a:r>
              <a:rPr lang="es-ES" sz="2300" dirty="0">
                <a:solidFill>
                  <a:srgbClr val="FFFF00"/>
                </a:solidFill>
              </a:rPr>
              <a:t>aclamad su nombre, haced célebres en los pueblos sus obras,</a:t>
            </a:r>
            <a:r>
              <a:rPr lang="es-ES" sz="2300" dirty="0">
                <a:solidFill>
                  <a:schemeClr val="bg1"/>
                </a:solidFill>
              </a:rPr>
              <a:t> </a:t>
            </a:r>
            <a:r>
              <a:rPr lang="es-ES" sz="2300" dirty="0">
                <a:solidFill>
                  <a:srgbClr val="00B0F0"/>
                </a:solidFill>
              </a:rPr>
              <a:t>recordad que su nombre es engrandecido</a:t>
            </a:r>
            <a:r>
              <a:rPr lang="es-ES" sz="2300" dirty="0">
                <a:solidFill>
                  <a:srgbClr val="FFFF00"/>
                </a:solidFill>
              </a:rPr>
              <a:t>. Cantad salmos a Jehová, porque ha hecho cosas magníficas;</a:t>
            </a:r>
            <a:r>
              <a:rPr lang="es-ES" sz="2300" dirty="0">
                <a:solidFill>
                  <a:schemeClr val="bg1"/>
                </a:solidFill>
              </a:rPr>
              <a:t> </a:t>
            </a:r>
            <a:r>
              <a:rPr lang="es-ES" sz="2300" dirty="0">
                <a:solidFill>
                  <a:srgbClr val="00B0F0"/>
                </a:solidFill>
              </a:rPr>
              <a:t>sea sabido esto por toda la tierra.</a:t>
            </a:r>
            <a:r>
              <a:rPr lang="es-ES" sz="2300" dirty="0">
                <a:solidFill>
                  <a:schemeClr val="bg1"/>
                </a:solidFill>
              </a:rPr>
              <a:t> </a:t>
            </a:r>
            <a:r>
              <a:rPr lang="es-ES" sz="2300" dirty="0">
                <a:solidFill>
                  <a:srgbClr val="FFFF00"/>
                </a:solidFill>
              </a:rPr>
              <a:t>Regocíjate y canta, oh moradora de Sion; porque grande es en medio de ti el Santo de Israel.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2630241" y="5277071"/>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15:3</a:t>
            </a:r>
          </a:p>
        </p:txBody>
      </p:sp>
      <p:sp>
        <p:nvSpPr>
          <p:cNvPr id="21" name="2 CuadroTexto">
            <a:extLst>
              <a:ext uri="{FF2B5EF4-FFF2-40B4-BE49-F238E27FC236}">
                <a16:creationId xmlns:a16="http://schemas.microsoft.com/office/drawing/2014/main" id="{FB0C8528-7F32-4436-B587-5F4F16DF1D35}"/>
              </a:ext>
            </a:extLst>
          </p:cNvPr>
          <p:cNvSpPr txBox="1"/>
          <p:nvPr/>
        </p:nvSpPr>
        <p:spPr>
          <a:xfrm>
            <a:off x="-20918" y="5796816"/>
            <a:ext cx="9164917" cy="1016560"/>
          </a:xfrm>
          <a:prstGeom prst="rect">
            <a:avLst/>
          </a:prstGeom>
          <a:noFill/>
        </p:spPr>
        <p:txBody>
          <a:bodyPr wrap="square" rtlCol="0">
            <a:spAutoFit/>
          </a:bodyPr>
          <a:lstStyle/>
          <a:p>
            <a:pPr algn="ctr">
              <a:lnSpc>
                <a:spcPts val="2400"/>
              </a:lnSpc>
            </a:pPr>
            <a:r>
              <a:rPr lang="es-ES" sz="2400" dirty="0">
                <a:solidFill>
                  <a:srgbClr val="FFFF00"/>
                </a:solidFill>
              </a:rPr>
              <a:t>Y cantan el cántico de Moisés siervo de Dios, y el cántico del Cordero, </a:t>
            </a:r>
            <a:r>
              <a:rPr lang="es-ES" sz="2400" dirty="0">
                <a:solidFill>
                  <a:srgbClr val="00B0F0"/>
                </a:solidFill>
              </a:rPr>
              <a:t>diciendo: Grandes y maravillosas son tus obras, Señor Dios Todopoderoso;</a:t>
            </a:r>
            <a:r>
              <a:rPr lang="es-ES" sz="2400" dirty="0">
                <a:solidFill>
                  <a:schemeClr val="bg1"/>
                </a:solidFill>
              </a:rPr>
              <a:t> justos y verdaderos son tus caminos, Rey de los santos. </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595235" y="97851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12:1, 2</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665603" y="1432369"/>
            <a:ext cx="4442901" cy="2356671"/>
          </a:xfrm>
          <a:prstGeom prst="rect">
            <a:avLst/>
          </a:prstGeom>
          <a:noFill/>
        </p:spPr>
        <p:txBody>
          <a:bodyPr wrap="square" rtlCol="0">
            <a:spAutoFit/>
          </a:bodyPr>
          <a:lstStyle/>
          <a:p>
            <a:pPr algn="ctr">
              <a:lnSpc>
                <a:spcPts val="2200"/>
              </a:lnSpc>
            </a:pPr>
            <a:r>
              <a:rPr lang="es-ES" sz="2300" dirty="0">
                <a:solidFill>
                  <a:srgbClr val="FFFF00"/>
                </a:solidFill>
              </a:rPr>
              <a:t>En aquel día dirás: </a:t>
            </a:r>
            <a:r>
              <a:rPr lang="es-ES" sz="2300" dirty="0">
                <a:solidFill>
                  <a:srgbClr val="00B0F0"/>
                </a:solidFill>
              </a:rPr>
              <a:t>Cantaré a ti, oh Jehová; pues aunque te enojaste contra mí, tu indignación se apartó, y me has consolado.</a:t>
            </a:r>
            <a:r>
              <a:rPr lang="es-ES" sz="2300" dirty="0">
                <a:solidFill>
                  <a:schemeClr val="bg1"/>
                </a:solidFill>
              </a:rPr>
              <a:t> </a:t>
            </a:r>
            <a:r>
              <a:rPr lang="es-ES" sz="2300" dirty="0">
                <a:solidFill>
                  <a:srgbClr val="FFFF00"/>
                </a:solidFill>
              </a:rPr>
              <a:t>He aquí Dios es salvación mía;</a:t>
            </a:r>
            <a:r>
              <a:rPr lang="es-ES" sz="2300" dirty="0">
                <a:solidFill>
                  <a:schemeClr val="bg1"/>
                </a:solidFill>
              </a:rPr>
              <a:t> </a:t>
            </a:r>
            <a:r>
              <a:rPr lang="es-ES" sz="2300" dirty="0">
                <a:solidFill>
                  <a:srgbClr val="00B0F0"/>
                </a:solidFill>
              </a:rPr>
              <a:t>me aseguraré y no temeré; porque mi fortaleza y mi canción es JAH Jehová,</a:t>
            </a:r>
            <a:r>
              <a:rPr lang="es-ES" sz="2300" dirty="0">
                <a:solidFill>
                  <a:schemeClr val="bg1"/>
                </a:solidFill>
              </a:rPr>
              <a:t> </a:t>
            </a:r>
            <a:r>
              <a:rPr lang="es-ES" sz="2300" dirty="0">
                <a:solidFill>
                  <a:srgbClr val="FFFF00"/>
                </a:solidFill>
              </a:rPr>
              <a:t>quien ha sido salvación para mí. </a:t>
            </a:r>
          </a:p>
        </p:txBody>
      </p:sp>
      <p:sp>
        <p:nvSpPr>
          <p:cNvPr id="23" name="TextBox 22">
            <a:extLst>
              <a:ext uri="{FF2B5EF4-FFF2-40B4-BE49-F238E27FC236}">
                <a16:creationId xmlns:a16="http://schemas.microsoft.com/office/drawing/2014/main" id="{B605D8B4-43C9-4A2F-A127-76A6CEC81809}"/>
              </a:ext>
            </a:extLst>
          </p:cNvPr>
          <p:cNvSpPr txBox="1"/>
          <p:nvPr/>
        </p:nvSpPr>
        <p:spPr>
          <a:xfrm>
            <a:off x="4716016" y="368624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Jesús es </a:t>
            </a:r>
            <a:r>
              <a:rPr lang="es-ES" sz="1850" b="1">
                <a:latin typeface="Arial" panose="020B0604020202020204" pitchFamily="34" charset="0"/>
                <a:cs typeface="Arial" panose="020B0604020202020204" pitchFamily="34" charset="0"/>
              </a:rPr>
              <a:t>el Mesías </a:t>
            </a:r>
            <a:r>
              <a:rPr lang="es-ES" sz="1850" b="1" dirty="0">
                <a:latin typeface="Arial" panose="020B0604020202020204" pitchFamily="34" charset="0"/>
                <a:cs typeface="Arial" panose="020B0604020202020204" pitchFamily="34" charset="0"/>
              </a:rPr>
              <a:t>prometido</a:t>
            </a:r>
          </a:p>
        </p:txBody>
      </p:sp>
    </p:spTree>
    <p:extLst>
      <p:ext uri="{BB962C8B-B14F-4D97-AF65-F5344CB8AC3E}">
        <p14:creationId xmlns:p14="http://schemas.microsoft.com/office/powerpoint/2010/main" val="688713565"/>
      </p:ext>
    </p:extLst>
  </p:cSld>
  <p:clrMapOvr>
    <a:masterClrMapping/>
  </p:clrMapOvr>
  <p:transition>
    <p:fade/>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3572" y="-27384"/>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11:10</a:t>
            </a:r>
          </a:p>
        </p:txBody>
      </p:sp>
      <p:sp>
        <p:nvSpPr>
          <p:cNvPr id="8" name="2 CuadroTexto"/>
          <p:cNvSpPr txBox="1"/>
          <p:nvPr/>
        </p:nvSpPr>
        <p:spPr>
          <a:xfrm>
            <a:off x="0" y="485864"/>
            <a:ext cx="9144000" cy="946028"/>
          </a:xfrm>
          <a:prstGeom prst="rect">
            <a:avLst/>
          </a:prstGeom>
          <a:noFill/>
        </p:spPr>
        <p:txBody>
          <a:bodyPr wrap="square" rtlCol="0">
            <a:spAutoFit/>
          </a:bodyPr>
          <a:lstStyle/>
          <a:p>
            <a:pPr algn="ctr">
              <a:lnSpc>
                <a:spcPts val="2200"/>
              </a:lnSpc>
            </a:pPr>
            <a:r>
              <a:rPr lang="es-ES" sz="2300" dirty="0">
                <a:solidFill>
                  <a:srgbClr val="FFFF00"/>
                </a:solidFill>
              </a:rPr>
              <a:t>Acontecerá en aquel tiempo que la raíz de Isaí, </a:t>
            </a:r>
            <a:r>
              <a:rPr lang="es-ES" sz="2300" dirty="0">
                <a:solidFill>
                  <a:srgbClr val="00B0F0"/>
                </a:solidFill>
              </a:rPr>
              <a:t>la cual estará puesta por pendón a los pueblos, </a:t>
            </a:r>
            <a:r>
              <a:rPr lang="es-ES" sz="2300" dirty="0">
                <a:solidFill>
                  <a:srgbClr val="92D050"/>
                </a:solidFill>
              </a:rPr>
              <a:t>será buscada por las gentes; y su habitación será gloriosa.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Noble Príncipe de Paz</a:t>
            </a:r>
          </a:p>
        </p:txBody>
      </p:sp>
      <p:sp>
        <p:nvSpPr>
          <p:cNvPr id="13" name="TextBox 12">
            <a:extLst>
              <a:ext uri="{FF2B5EF4-FFF2-40B4-BE49-F238E27FC236}">
                <a16:creationId xmlns:a16="http://schemas.microsoft.com/office/drawing/2014/main" id="{F952EF9D-ACB4-41D9-AB78-41E93009D181}"/>
              </a:ext>
            </a:extLst>
          </p:cNvPr>
          <p:cNvSpPr txBox="1"/>
          <p:nvPr/>
        </p:nvSpPr>
        <p:spPr>
          <a:xfrm>
            <a:off x="4716016" y="46564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fin de la oscuridad</a:t>
            </a:r>
          </a:p>
        </p:txBody>
      </p:sp>
      <p:sp>
        <p:nvSpPr>
          <p:cNvPr id="18" name="TextBox 17">
            <a:extLst>
              <a:ext uri="{FF2B5EF4-FFF2-40B4-BE49-F238E27FC236}">
                <a16:creationId xmlns:a16="http://schemas.microsoft.com/office/drawing/2014/main" id="{BED434AA-C313-45BE-B2D0-77098FC6E5E9}"/>
              </a:ext>
            </a:extLst>
          </p:cNvPr>
          <p:cNvSpPr txBox="1"/>
          <p:nvPr/>
        </p:nvSpPr>
        <p:spPr>
          <a:xfrm>
            <a:off x="4716016" y="435370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salvador prometido</a:t>
            </a:r>
          </a:p>
        </p:txBody>
      </p:sp>
      <p:sp>
        <p:nvSpPr>
          <p:cNvPr id="9" name="1 CuadroTexto">
            <a:extLst>
              <a:ext uri="{FF2B5EF4-FFF2-40B4-BE49-F238E27FC236}">
                <a16:creationId xmlns:a16="http://schemas.microsoft.com/office/drawing/2014/main" id="{6AA7AECD-9FBF-49AA-932E-8B81BC4E7E58}"/>
              </a:ext>
            </a:extLst>
          </p:cNvPr>
          <p:cNvSpPr txBox="1"/>
          <p:nvPr/>
        </p:nvSpPr>
        <p:spPr>
          <a:xfrm>
            <a:off x="925652" y="1126836"/>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lumMod val="95000"/>
                  </a:schemeClr>
                </a:solidFill>
                <a:effectLst>
                  <a:outerShdw blurRad="80000" dist="40000" dir="5040000" algn="tl">
                    <a:srgbClr val="000000">
                      <a:alpha val="30000"/>
                    </a:srgbClr>
                  </a:outerShdw>
                </a:effectLst>
                <a:latin typeface="Arial Rounded MT Bold" pitchFamily="34" charset="0"/>
              </a:rPr>
              <a:t>Isaías 12:3-6</a:t>
            </a:r>
          </a:p>
        </p:txBody>
      </p:sp>
      <p:sp>
        <p:nvSpPr>
          <p:cNvPr id="10" name="2 CuadroTexto">
            <a:extLst>
              <a:ext uri="{FF2B5EF4-FFF2-40B4-BE49-F238E27FC236}">
                <a16:creationId xmlns:a16="http://schemas.microsoft.com/office/drawing/2014/main" id="{C51213C3-7E16-45E4-A469-0F122A876A5E}"/>
              </a:ext>
            </a:extLst>
          </p:cNvPr>
          <p:cNvSpPr txBox="1"/>
          <p:nvPr/>
        </p:nvSpPr>
        <p:spPr>
          <a:xfrm>
            <a:off x="-20917" y="1628800"/>
            <a:ext cx="4592917" cy="3336811"/>
          </a:xfrm>
          <a:prstGeom prst="rect">
            <a:avLst/>
          </a:prstGeom>
          <a:noFill/>
        </p:spPr>
        <p:txBody>
          <a:bodyPr wrap="square" rtlCol="0">
            <a:spAutoFit/>
          </a:bodyPr>
          <a:lstStyle/>
          <a:p>
            <a:pPr algn="ctr">
              <a:lnSpc>
                <a:spcPts val="2300"/>
              </a:lnSpc>
            </a:pPr>
            <a:r>
              <a:rPr lang="es-ES" sz="2300" dirty="0">
                <a:solidFill>
                  <a:srgbClr val="FFFF00"/>
                </a:solidFill>
              </a:rPr>
              <a:t>Sacaréis con gozo aguas de las fuentes de la salvación.</a:t>
            </a:r>
            <a:r>
              <a:rPr lang="es-ES" sz="2300" dirty="0">
                <a:solidFill>
                  <a:schemeClr val="bg1"/>
                </a:solidFill>
              </a:rPr>
              <a:t> </a:t>
            </a:r>
            <a:r>
              <a:rPr lang="es-ES" sz="2300" dirty="0">
                <a:solidFill>
                  <a:srgbClr val="00B0F0"/>
                </a:solidFill>
              </a:rPr>
              <a:t>Y diréis en aquel día: Cantad a Jehová, </a:t>
            </a:r>
            <a:r>
              <a:rPr lang="es-ES" sz="2300" dirty="0">
                <a:solidFill>
                  <a:srgbClr val="FFFF00"/>
                </a:solidFill>
              </a:rPr>
              <a:t>aclamad su nombre, haced célebres en los pueblos sus obras,</a:t>
            </a:r>
            <a:r>
              <a:rPr lang="es-ES" sz="2300" dirty="0">
                <a:solidFill>
                  <a:schemeClr val="bg1"/>
                </a:solidFill>
              </a:rPr>
              <a:t> </a:t>
            </a:r>
            <a:r>
              <a:rPr lang="es-ES" sz="2300" dirty="0">
                <a:solidFill>
                  <a:srgbClr val="00B0F0"/>
                </a:solidFill>
              </a:rPr>
              <a:t>recordad que su nombre es engrandecido</a:t>
            </a:r>
            <a:r>
              <a:rPr lang="es-ES" sz="2300" dirty="0">
                <a:solidFill>
                  <a:srgbClr val="FFFF00"/>
                </a:solidFill>
              </a:rPr>
              <a:t>. Cantad salmos a Jehová, porque ha hecho cosas magníficas;</a:t>
            </a:r>
            <a:r>
              <a:rPr lang="es-ES" sz="2300" dirty="0">
                <a:solidFill>
                  <a:schemeClr val="bg1"/>
                </a:solidFill>
              </a:rPr>
              <a:t> </a:t>
            </a:r>
            <a:r>
              <a:rPr lang="es-ES" sz="2300" dirty="0">
                <a:solidFill>
                  <a:srgbClr val="00B0F0"/>
                </a:solidFill>
              </a:rPr>
              <a:t>sea sabido esto por toda la tierra.</a:t>
            </a:r>
            <a:r>
              <a:rPr lang="es-ES" sz="2300" dirty="0">
                <a:solidFill>
                  <a:schemeClr val="bg1"/>
                </a:solidFill>
              </a:rPr>
              <a:t> </a:t>
            </a:r>
            <a:r>
              <a:rPr lang="es-ES" sz="2300" dirty="0">
                <a:solidFill>
                  <a:srgbClr val="FFFF00"/>
                </a:solidFill>
              </a:rPr>
              <a:t>Regocíjate y canta, oh moradora de Sion; porque grande es en medio de ti el Santo de Israel. </a:t>
            </a:r>
          </a:p>
        </p:txBody>
      </p:sp>
      <p:sp>
        <p:nvSpPr>
          <p:cNvPr id="19" name="TextBox 18">
            <a:extLst>
              <a:ext uri="{FF2B5EF4-FFF2-40B4-BE49-F238E27FC236}">
                <a16:creationId xmlns:a16="http://schemas.microsoft.com/office/drawing/2014/main" id="{1A76C3FB-4BEA-4DB5-906A-7D6EBDA273A3}"/>
              </a:ext>
            </a:extLst>
          </p:cNvPr>
          <p:cNvSpPr txBox="1"/>
          <p:nvPr/>
        </p:nvSpPr>
        <p:spPr>
          <a:xfrm>
            <a:off x="4716016" y="4031272"/>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hace todo lo posible para salvar</a:t>
            </a:r>
          </a:p>
        </p:txBody>
      </p:sp>
      <p:sp>
        <p:nvSpPr>
          <p:cNvPr id="20" name="1 CuadroTexto">
            <a:extLst>
              <a:ext uri="{FF2B5EF4-FFF2-40B4-BE49-F238E27FC236}">
                <a16:creationId xmlns:a16="http://schemas.microsoft.com/office/drawing/2014/main" id="{DD7433CF-441C-4653-AA75-80640DB43B68}"/>
              </a:ext>
            </a:extLst>
          </p:cNvPr>
          <p:cNvSpPr txBox="1"/>
          <p:nvPr/>
        </p:nvSpPr>
        <p:spPr>
          <a:xfrm>
            <a:off x="2630241" y="5277071"/>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15:3</a:t>
            </a:r>
          </a:p>
        </p:txBody>
      </p:sp>
      <p:sp>
        <p:nvSpPr>
          <p:cNvPr id="21" name="2 CuadroTexto">
            <a:extLst>
              <a:ext uri="{FF2B5EF4-FFF2-40B4-BE49-F238E27FC236}">
                <a16:creationId xmlns:a16="http://schemas.microsoft.com/office/drawing/2014/main" id="{FB0C8528-7F32-4436-B587-5F4F16DF1D35}"/>
              </a:ext>
            </a:extLst>
          </p:cNvPr>
          <p:cNvSpPr txBox="1"/>
          <p:nvPr/>
        </p:nvSpPr>
        <p:spPr>
          <a:xfrm>
            <a:off x="-20918" y="5796816"/>
            <a:ext cx="9164917" cy="1016560"/>
          </a:xfrm>
          <a:prstGeom prst="rect">
            <a:avLst/>
          </a:prstGeom>
          <a:noFill/>
        </p:spPr>
        <p:txBody>
          <a:bodyPr wrap="square" rtlCol="0">
            <a:spAutoFit/>
          </a:bodyPr>
          <a:lstStyle/>
          <a:p>
            <a:pPr algn="ctr">
              <a:lnSpc>
                <a:spcPts val="2400"/>
              </a:lnSpc>
            </a:pPr>
            <a:r>
              <a:rPr lang="es-ES" sz="2400" dirty="0">
                <a:solidFill>
                  <a:srgbClr val="FFFF00"/>
                </a:solidFill>
              </a:rPr>
              <a:t>Y cantan el cántico de Moisés siervo de Dios, y el cántico del Cordero, </a:t>
            </a:r>
            <a:r>
              <a:rPr lang="es-ES" sz="2400" dirty="0">
                <a:solidFill>
                  <a:srgbClr val="00B0F0"/>
                </a:solidFill>
              </a:rPr>
              <a:t>diciendo: Grandes y maravillosas son tus obras, Señor Dios Todopoderoso;</a:t>
            </a:r>
            <a:r>
              <a:rPr lang="es-ES" sz="2400" dirty="0">
                <a:solidFill>
                  <a:schemeClr val="bg1"/>
                </a:solidFill>
              </a:rPr>
              <a:t> </a:t>
            </a:r>
            <a:r>
              <a:rPr lang="es-ES" sz="2400" dirty="0">
                <a:solidFill>
                  <a:srgbClr val="FFFF00"/>
                </a:solidFill>
              </a:rPr>
              <a:t>justos y verdaderos son tus caminos, Rey de los santos. </a:t>
            </a:r>
          </a:p>
        </p:txBody>
      </p:sp>
      <p:sp>
        <p:nvSpPr>
          <p:cNvPr id="17" name="1 CuadroTexto">
            <a:extLst>
              <a:ext uri="{FF2B5EF4-FFF2-40B4-BE49-F238E27FC236}">
                <a16:creationId xmlns:a16="http://schemas.microsoft.com/office/drawing/2014/main" id="{4B693303-AD57-42A6-A732-CD85E427A4C5}"/>
              </a:ext>
            </a:extLst>
          </p:cNvPr>
          <p:cNvSpPr txBox="1"/>
          <p:nvPr/>
        </p:nvSpPr>
        <p:spPr>
          <a:xfrm>
            <a:off x="5595235" y="978518"/>
            <a:ext cx="263405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12:1, 2</a:t>
            </a:r>
          </a:p>
        </p:txBody>
      </p:sp>
      <p:sp>
        <p:nvSpPr>
          <p:cNvPr id="22" name="2 CuadroTexto">
            <a:extLst>
              <a:ext uri="{FF2B5EF4-FFF2-40B4-BE49-F238E27FC236}">
                <a16:creationId xmlns:a16="http://schemas.microsoft.com/office/drawing/2014/main" id="{3E3FE7F3-7E49-4E70-A632-DD0EF304480D}"/>
              </a:ext>
            </a:extLst>
          </p:cNvPr>
          <p:cNvSpPr txBox="1"/>
          <p:nvPr/>
        </p:nvSpPr>
        <p:spPr>
          <a:xfrm>
            <a:off x="4665603" y="1432369"/>
            <a:ext cx="4442901" cy="2356671"/>
          </a:xfrm>
          <a:prstGeom prst="rect">
            <a:avLst/>
          </a:prstGeom>
          <a:noFill/>
        </p:spPr>
        <p:txBody>
          <a:bodyPr wrap="square" rtlCol="0">
            <a:spAutoFit/>
          </a:bodyPr>
          <a:lstStyle/>
          <a:p>
            <a:pPr algn="ctr">
              <a:lnSpc>
                <a:spcPts val="2200"/>
              </a:lnSpc>
            </a:pPr>
            <a:r>
              <a:rPr lang="es-ES" sz="2300" dirty="0">
                <a:solidFill>
                  <a:srgbClr val="FFFF00"/>
                </a:solidFill>
              </a:rPr>
              <a:t>En aquel día dirás: </a:t>
            </a:r>
            <a:r>
              <a:rPr lang="es-ES" sz="2300" dirty="0">
                <a:solidFill>
                  <a:srgbClr val="00B0F0"/>
                </a:solidFill>
              </a:rPr>
              <a:t>Cantaré a ti, oh Jehová; pues aunque te enojaste contra mí, tu indignación se apartó, y me has consolado.</a:t>
            </a:r>
            <a:r>
              <a:rPr lang="es-ES" sz="2300" dirty="0">
                <a:solidFill>
                  <a:schemeClr val="bg1"/>
                </a:solidFill>
              </a:rPr>
              <a:t> </a:t>
            </a:r>
            <a:r>
              <a:rPr lang="es-ES" sz="2300" dirty="0">
                <a:solidFill>
                  <a:srgbClr val="FFFF00"/>
                </a:solidFill>
              </a:rPr>
              <a:t>He aquí Dios es salvación mía;</a:t>
            </a:r>
            <a:r>
              <a:rPr lang="es-ES" sz="2300" dirty="0">
                <a:solidFill>
                  <a:schemeClr val="bg1"/>
                </a:solidFill>
              </a:rPr>
              <a:t> </a:t>
            </a:r>
            <a:r>
              <a:rPr lang="es-ES" sz="2300" dirty="0">
                <a:solidFill>
                  <a:srgbClr val="00B0F0"/>
                </a:solidFill>
              </a:rPr>
              <a:t>me aseguraré y no temeré; porque mi fortaleza y mi canción es JAH Jehová,</a:t>
            </a:r>
            <a:r>
              <a:rPr lang="es-ES" sz="2300" dirty="0">
                <a:solidFill>
                  <a:schemeClr val="bg1"/>
                </a:solidFill>
              </a:rPr>
              <a:t> </a:t>
            </a:r>
            <a:r>
              <a:rPr lang="es-ES" sz="2300" dirty="0">
                <a:solidFill>
                  <a:srgbClr val="FFFF00"/>
                </a:solidFill>
              </a:rPr>
              <a:t>quien ha sido salvación para mí. </a:t>
            </a:r>
          </a:p>
        </p:txBody>
      </p:sp>
      <p:sp>
        <p:nvSpPr>
          <p:cNvPr id="23" name="TextBox 22">
            <a:extLst>
              <a:ext uri="{FF2B5EF4-FFF2-40B4-BE49-F238E27FC236}">
                <a16:creationId xmlns:a16="http://schemas.microsoft.com/office/drawing/2014/main" id="{B605D8B4-43C9-4A2F-A127-76A6CEC81809}"/>
              </a:ext>
            </a:extLst>
          </p:cNvPr>
          <p:cNvSpPr txBox="1"/>
          <p:nvPr/>
        </p:nvSpPr>
        <p:spPr>
          <a:xfrm>
            <a:off x="4716016" y="368624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Jesús es </a:t>
            </a:r>
            <a:r>
              <a:rPr lang="es-ES" sz="1850" b="1">
                <a:latin typeface="Arial" panose="020B0604020202020204" pitchFamily="34" charset="0"/>
                <a:cs typeface="Arial" panose="020B0604020202020204" pitchFamily="34" charset="0"/>
              </a:rPr>
              <a:t>el Mesías </a:t>
            </a:r>
            <a:r>
              <a:rPr lang="es-ES" sz="1850" b="1" dirty="0">
                <a:latin typeface="Arial" panose="020B0604020202020204" pitchFamily="34" charset="0"/>
                <a:cs typeface="Arial" panose="020B0604020202020204" pitchFamily="34" charset="0"/>
              </a:rPr>
              <a:t>prometido</a:t>
            </a:r>
          </a:p>
        </p:txBody>
      </p:sp>
    </p:spTree>
    <p:extLst>
      <p:ext uri="{BB962C8B-B14F-4D97-AF65-F5344CB8AC3E}">
        <p14:creationId xmlns:p14="http://schemas.microsoft.com/office/powerpoint/2010/main" val="2411402481"/>
      </p:ext>
    </p:extLst>
  </p:cSld>
  <p:clrMapOvr>
    <a:masterClrMapping/>
  </p:clrMapOvr>
  <p:transition>
    <p:fade/>
  </p:transition>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467278</TotalTime>
  <Words>23409</Words>
  <Application>Microsoft Office PowerPoint</Application>
  <PresentationFormat>Apresentação na tela (4:3)</PresentationFormat>
  <Paragraphs>1316</Paragraphs>
  <Slides>112</Slides>
  <Notes>109</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112</vt:i4>
      </vt:variant>
    </vt:vector>
  </HeadingPairs>
  <TitlesOfParts>
    <vt:vector size="116" baseType="lpstr">
      <vt:lpstr>Calibri</vt:lpstr>
      <vt:lpstr>Arial Rounded MT Bold</vt:lpstr>
      <vt:lpstr>Arial</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Sergio</dc:creator>
  <cp:lastModifiedBy>jose ferreira Neto</cp:lastModifiedBy>
  <cp:revision>4979</cp:revision>
  <cp:lastPrinted>2019-02-25T16:44:51Z</cp:lastPrinted>
  <dcterms:created xsi:type="dcterms:W3CDTF">2010-07-01T16:38:21Z</dcterms:created>
  <dcterms:modified xsi:type="dcterms:W3CDTF">2021-01-29T22:08:10Z</dcterms:modified>
</cp:coreProperties>
</file>